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0" r:id="rId4"/>
    <p:sldId id="264" r:id="rId5"/>
    <p:sldId id="284" r:id="rId6"/>
    <p:sldId id="273" r:id="rId7"/>
    <p:sldId id="277" r:id="rId8"/>
    <p:sldId id="266" r:id="rId9"/>
    <p:sldId id="274" r:id="rId10"/>
    <p:sldId id="263" r:id="rId11"/>
    <p:sldId id="270" r:id="rId12"/>
    <p:sldId id="261" r:id="rId13"/>
    <p:sldId id="258" r:id="rId14"/>
    <p:sldId id="276" r:id="rId15"/>
    <p:sldId id="257" r:id="rId16"/>
    <p:sldId id="275" r:id="rId17"/>
    <p:sldId id="271" r:id="rId18"/>
    <p:sldId id="265" r:id="rId19"/>
    <p:sldId id="285" r:id="rId20"/>
    <p:sldId id="259" r:id="rId21"/>
    <p:sldId id="278" r:id="rId22"/>
    <p:sldId id="269" r:id="rId23"/>
    <p:sldId id="267" r:id="rId24"/>
    <p:sldId id="268" r:id="rId25"/>
    <p:sldId id="281" r:id="rId26"/>
    <p:sldId id="272" r:id="rId27"/>
    <p:sldId id="279" r:id="rId28"/>
    <p:sldId id="280" r:id="rId29"/>
    <p:sldId id="282" r:id="rId30"/>
    <p:sldId id="283"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FA65"/>
    <a:srgbClr val="F19D05"/>
    <a:srgbClr val="2FFF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p:normalViewPr>
  <p:slideViewPr>
    <p:cSldViewPr>
      <p:cViewPr>
        <p:scale>
          <a:sx n="79" d="100"/>
          <a:sy n="79" d="100"/>
        </p:scale>
        <p:origin x="-894" y="-7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891465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382637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335299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2123276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09F7D8-A74E-41AB-ABFA-949BFB40278B}"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1065962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09F7D8-A74E-41AB-ABFA-949BFB40278B}"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850691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09F7D8-A74E-41AB-ABFA-949BFB40278B}" type="datetimeFigureOut">
              <a:rPr lang="en-US" smtClean="0"/>
              <a:pPr/>
              <a:t>5/8/2013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708877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09F7D8-A74E-41AB-ABFA-949BFB40278B}" type="datetimeFigureOut">
              <a:rPr lang="en-US" smtClean="0"/>
              <a:pPr/>
              <a:t>5/8/2013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2539222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09F7D8-A74E-41AB-ABFA-949BFB40278B}" type="datetimeFigureOut">
              <a:rPr lang="en-US" smtClean="0"/>
              <a:pPr/>
              <a:t>5/8/2013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267567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09F7D8-A74E-41AB-ABFA-949BFB40278B}"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3439174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09F7D8-A74E-41AB-ABFA-949BFB40278B}"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4F8BF-06C6-4232-A328-85BCB4A1C4B4}" type="slidenum">
              <a:rPr lang="en-US" smtClean="0"/>
              <a:pPr/>
              <a:t>‹#›</a:t>
            </a:fld>
            <a:endParaRPr lang="en-US"/>
          </a:p>
        </p:txBody>
      </p:sp>
    </p:spTree>
    <p:extLst>
      <p:ext uri="{BB962C8B-B14F-4D97-AF65-F5344CB8AC3E}">
        <p14:creationId xmlns:p14="http://schemas.microsoft.com/office/powerpoint/2010/main" val="4286729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09F7D8-A74E-41AB-ABFA-949BFB40278B}" type="datetimeFigureOut">
              <a:rPr lang="en-US" smtClean="0"/>
              <a:pPr/>
              <a:t>5/8/2013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94F8BF-06C6-4232-A328-85BCB4A1C4B4}" type="slidenum">
              <a:rPr lang="en-US" smtClean="0"/>
              <a:pPr/>
              <a:t>‹#›</a:t>
            </a:fld>
            <a:endParaRPr lang="en-US"/>
          </a:p>
        </p:txBody>
      </p:sp>
    </p:spTree>
    <p:extLst>
      <p:ext uri="{BB962C8B-B14F-4D97-AF65-F5344CB8AC3E}">
        <p14:creationId xmlns:p14="http://schemas.microsoft.com/office/powerpoint/2010/main" val="3394053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Civics &amp; Economics – Grade 8 – Practice SOL</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276999"/>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Title Page</a:t>
            </a:r>
            <a:endParaRPr lang="en-US" sz="1200" b="1" dirty="0">
              <a:solidFill>
                <a:schemeClr val="bg1"/>
              </a:solidFill>
              <a:latin typeface="Tahoma" pitchFamily="34" charset="0"/>
              <a:ea typeface="Tahoma" pitchFamily="34" charset="0"/>
              <a:cs typeface="Tahoma" pitchFamily="34" charset="0"/>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Rectangle 34"/>
          <p:cNvSpPr/>
          <p:nvPr/>
        </p:nvSpPr>
        <p:spPr>
          <a:xfrm>
            <a:off x="2438400" y="1905000"/>
            <a:ext cx="4343400" cy="2971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743200" y="2057400"/>
            <a:ext cx="3886200" cy="2677656"/>
          </a:xfrm>
          <a:prstGeom prst="rect">
            <a:avLst/>
          </a:prstGeom>
          <a:solidFill>
            <a:schemeClr val="bg1"/>
          </a:solidFill>
        </p:spPr>
        <p:txBody>
          <a:bodyPr wrap="square" rtlCol="0">
            <a:spAutoFit/>
          </a:bodyPr>
          <a:lstStyle/>
          <a:p>
            <a:pPr algn="ctr"/>
            <a:r>
              <a:rPr lang="en-US" sz="1200" b="1" dirty="0" smtClean="0">
                <a:latin typeface="Tahoma" pitchFamily="34" charset="0"/>
                <a:ea typeface="Tahoma" pitchFamily="34" charset="0"/>
                <a:cs typeface="Tahoma" pitchFamily="34" charset="0"/>
              </a:rPr>
              <a:t>Civics and Economics</a:t>
            </a:r>
          </a:p>
          <a:p>
            <a:pPr algn="ctr"/>
            <a:r>
              <a:rPr lang="en-US" sz="1200" b="1" dirty="0" smtClean="0">
                <a:latin typeface="Tahoma" pitchFamily="34" charset="0"/>
                <a:ea typeface="Tahoma" pitchFamily="34" charset="0"/>
                <a:cs typeface="Tahoma" pitchFamily="34" charset="0"/>
              </a:rPr>
              <a:t>Practice SOL</a:t>
            </a:r>
          </a:p>
          <a:p>
            <a:pPr algn="ctr"/>
            <a:r>
              <a:rPr lang="en-US" sz="1200" b="1" dirty="0" smtClean="0">
                <a:latin typeface="Tahoma" pitchFamily="34" charset="0"/>
                <a:ea typeface="Tahoma" pitchFamily="34" charset="0"/>
                <a:cs typeface="Tahoma" pitchFamily="34" charset="0"/>
              </a:rPr>
              <a:t>Questions</a:t>
            </a: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a:p>
            <a:pPr algn="ctr"/>
            <a:endParaRPr lang="en-US" sz="1200" b="1" dirty="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7705" y="2667000"/>
            <a:ext cx="19812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six amendments to the </a:t>
            </a:r>
            <a:r>
              <a:rPr lang="en-US" sz="1200" b="1" i="1" dirty="0" smtClean="0">
                <a:latin typeface="Tahoma" pitchFamily="34" charset="0"/>
                <a:ea typeface="Tahoma" pitchFamily="34" charset="0"/>
                <a:cs typeface="Tahoma" pitchFamily="34" charset="0"/>
              </a:rPr>
              <a:t>U.S. Constitution </a:t>
            </a:r>
            <a:r>
              <a:rPr lang="en-US" sz="1200" b="1" dirty="0" smtClean="0">
                <a:latin typeface="Tahoma" pitchFamily="34" charset="0"/>
                <a:ea typeface="Tahoma" pitchFamily="34" charset="0"/>
                <a:cs typeface="Tahoma" pitchFamily="34" charset="0"/>
              </a:rPr>
              <a:t>expanded voting rights?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04800" y="1371600"/>
            <a:ext cx="8534400" cy="3962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4572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t>
            </a:r>
          </a:p>
          <a:p>
            <a:pPr algn="ctr"/>
            <a:r>
              <a:rPr lang="en-US" sz="1200" dirty="0" smtClean="0">
                <a:latin typeface="Tahoma" pitchFamily="34" charset="0"/>
                <a:ea typeface="Tahoma" pitchFamily="34" charset="0"/>
                <a:cs typeface="Tahoma" pitchFamily="34" charset="0"/>
              </a:rPr>
              <a:t>Amendment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4572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19050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a:t>
            </a:r>
            <a:r>
              <a:rPr lang="en-US" sz="1200" baseline="30000" dirty="0" smtClean="0">
                <a:latin typeface="Tahoma" pitchFamily="34" charset="0"/>
                <a:ea typeface="Tahoma" pitchFamily="34" charset="0"/>
                <a:cs typeface="Tahoma" pitchFamily="34" charset="0"/>
              </a:rPr>
              <a:t>nd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2766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3</a:t>
            </a:r>
            <a:r>
              <a:rPr lang="en-US" sz="1200" baseline="30000" dirty="0" smtClean="0">
                <a:latin typeface="Tahoma" pitchFamily="34" charset="0"/>
                <a:ea typeface="Tahoma" pitchFamily="34" charset="0"/>
                <a:cs typeface="Tahoma" pitchFamily="34" charset="0"/>
              </a:rPr>
              <a:t>rd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4572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8" name="Frame 17"/>
          <p:cNvSpPr/>
          <p:nvPr/>
        </p:nvSpPr>
        <p:spPr>
          <a:xfrm>
            <a:off x="19050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2766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4572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9 of 30</a:t>
            </a:r>
          </a:p>
          <a:p>
            <a:pPr algn="ctr"/>
            <a:r>
              <a:rPr lang="en-US" sz="1200" b="1" dirty="0" smtClean="0">
                <a:solidFill>
                  <a:schemeClr val="bg1"/>
                </a:solidFill>
                <a:latin typeface="Tahoma" pitchFamily="34" charset="0"/>
                <a:ea typeface="Tahoma" pitchFamily="34" charset="0"/>
                <a:cs typeface="Tahoma" pitchFamily="34" charset="0"/>
              </a:rPr>
              <a:t>8.2.13 (CE.3b)</a:t>
            </a: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90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8</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26" name="Frame 25"/>
          <p:cNvSpPr/>
          <p:nvPr/>
        </p:nvSpPr>
        <p:spPr>
          <a:xfrm>
            <a:off x="190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3276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9</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1" name="Frame 30"/>
          <p:cNvSpPr/>
          <p:nvPr/>
        </p:nvSpPr>
        <p:spPr>
          <a:xfrm>
            <a:off x="3276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a:hlinkHover r:id="" action="ppaction://noaction" highlightClick="1"/>
          </p:cNvPr>
          <p:cNvSpPr/>
          <p:nvPr/>
        </p:nvSpPr>
        <p:spPr>
          <a:xfrm>
            <a:off x="46482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5" name="Frame 34"/>
          <p:cNvSpPr/>
          <p:nvPr/>
        </p:nvSpPr>
        <p:spPr>
          <a:xfrm>
            <a:off x="46482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35">
            <a:hlinkHover r:id="" action="ppaction://noaction" highlightClick="1"/>
          </p:cNvPr>
          <p:cNvSpPr/>
          <p:nvPr/>
        </p:nvSpPr>
        <p:spPr>
          <a:xfrm>
            <a:off x="60960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7" name="Rectangle 36">
            <a:hlinkHover r:id="" action="ppaction://noaction" highlightClick="1"/>
          </p:cNvPr>
          <p:cNvSpPr/>
          <p:nvPr/>
        </p:nvSpPr>
        <p:spPr>
          <a:xfrm>
            <a:off x="74676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8" name="Rectangle 37">
            <a:hlinkHover r:id="" action="ppaction://noaction" highlightClick="1"/>
          </p:cNvPr>
          <p:cNvSpPr/>
          <p:nvPr/>
        </p:nvSpPr>
        <p:spPr>
          <a:xfrm>
            <a:off x="46482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9" name="Frame 38"/>
          <p:cNvSpPr/>
          <p:nvPr/>
        </p:nvSpPr>
        <p:spPr>
          <a:xfrm>
            <a:off x="60960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Frame 39"/>
          <p:cNvSpPr/>
          <p:nvPr/>
        </p:nvSpPr>
        <p:spPr>
          <a:xfrm>
            <a:off x="74676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46482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hlinkHover r:id="" action="ppaction://noaction" highlightClick="1"/>
          </p:cNvPr>
          <p:cNvSpPr/>
          <p:nvPr/>
        </p:nvSpPr>
        <p:spPr>
          <a:xfrm>
            <a:off x="6096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11</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3" name="Frame 42"/>
          <p:cNvSpPr/>
          <p:nvPr/>
        </p:nvSpPr>
        <p:spPr>
          <a:xfrm>
            <a:off x="6096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hlinkHover r:id="" action="ppaction://noaction" highlightClick="1"/>
          </p:cNvPr>
          <p:cNvSpPr/>
          <p:nvPr/>
        </p:nvSpPr>
        <p:spPr>
          <a:xfrm>
            <a:off x="7467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12</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5" name="Frame 44"/>
          <p:cNvSpPr/>
          <p:nvPr/>
        </p:nvSpPr>
        <p:spPr>
          <a:xfrm>
            <a:off x="7467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a:hlinkHover r:id="" action="ppaction://noaction" highlightClick="1"/>
          </p:cNvPr>
          <p:cNvSpPr/>
          <p:nvPr/>
        </p:nvSpPr>
        <p:spPr>
          <a:xfrm>
            <a:off x="4572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13</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7" name="Frame 46"/>
          <p:cNvSpPr/>
          <p:nvPr/>
        </p:nvSpPr>
        <p:spPr>
          <a:xfrm>
            <a:off x="4572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a:hlinkHover r:id="" action="ppaction://noaction" highlightClick="1"/>
          </p:cNvPr>
          <p:cNvSpPr/>
          <p:nvPr/>
        </p:nvSpPr>
        <p:spPr>
          <a:xfrm>
            <a:off x="19050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32766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0" name="Rectangle 49">
            <a:hlinkHover r:id="" action="ppaction://noaction" highlightClick="1"/>
          </p:cNvPr>
          <p:cNvSpPr/>
          <p:nvPr/>
        </p:nvSpPr>
        <p:spPr>
          <a:xfrm>
            <a:off x="4572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19</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1" name="Frame 50"/>
          <p:cNvSpPr/>
          <p:nvPr/>
        </p:nvSpPr>
        <p:spPr>
          <a:xfrm>
            <a:off x="19050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ame 51"/>
          <p:cNvSpPr/>
          <p:nvPr/>
        </p:nvSpPr>
        <p:spPr>
          <a:xfrm>
            <a:off x="32766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ame 52"/>
          <p:cNvSpPr/>
          <p:nvPr/>
        </p:nvSpPr>
        <p:spPr>
          <a:xfrm>
            <a:off x="4572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Rectangle 53">
            <a:hlinkHover r:id="" action="ppaction://noaction" highlightClick="1"/>
          </p:cNvPr>
          <p:cNvSpPr/>
          <p:nvPr/>
        </p:nvSpPr>
        <p:spPr>
          <a:xfrm>
            <a:off x="19050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5" name="Frame 54"/>
          <p:cNvSpPr/>
          <p:nvPr/>
        </p:nvSpPr>
        <p:spPr>
          <a:xfrm>
            <a:off x="19050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Rectangle 55">
            <a:hlinkHover r:id="" action="ppaction://noaction" highlightClick="1"/>
          </p:cNvPr>
          <p:cNvSpPr/>
          <p:nvPr/>
        </p:nvSpPr>
        <p:spPr>
          <a:xfrm>
            <a:off x="32766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7" name="Frame 56"/>
          <p:cNvSpPr/>
          <p:nvPr/>
        </p:nvSpPr>
        <p:spPr>
          <a:xfrm>
            <a:off x="32766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a:hlinkHover r:id="" action="ppaction://noaction" highlightClick="1"/>
          </p:cNvPr>
          <p:cNvSpPr/>
          <p:nvPr/>
        </p:nvSpPr>
        <p:spPr>
          <a:xfrm>
            <a:off x="46482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9" name="Frame 58"/>
          <p:cNvSpPr/>
          <p:nvPr/>
        </p:nvSpPr>
        <p:spPr>
          <a:xfrm>
            <a:off x="46482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Rectangle 59">
            <a:hlinkHover r:id="" action="ppaction://noaction" highlightClick="1"/>
          </p:cNvPr>
          <p:cNvSpPr/>
          <p:nvPr/>
        </p:nvSpPr>
        <p:spPr>
          <a:xfrm>
            <a:off x="60960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74676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18</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2" name="Rectangle 61">
            <a:hlinkHover r:id="" action="ppaction://noaction" highlightClick="1"/>
          </p:cNvPr>
          <p:cNvSpPr/>
          <p:nvPr/>
        </p:nvSpPr>
        <p:spPr>
          <a:xfrm>
            <a:off x="46482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22</a:t>
            </a:r>
            <a:r>
              <a:rPr lang="en-US" sz="1200" baseline="30000" dirty="0" smtClean="0">
                <a:latin typeface="Tahoma" pitchFamily="34" charset="0"/>
                <a:ea typeface="Tahoma" pitchFamily="34" charset="0"/>
                <a:cs typeface="Tahoma" pitchFamily="34" charset="0"/>
              </a:rPr>
              <a:t>nd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3" name="Frame 62"/>
          <p:cNvSpPr/>
          <p:nvPr/>
        </p:nvSpPr>
        <p:spPr>
          <a:xfrm>
            <a:off x="60960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Frame 63"/>
          <p:cNvSpPr/>
          <p:nvPr/>
        </p:nvSpPr>
        <p:spPr>
          <a:xfrm>
            <a:off x="74676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Frame 64"/>
          <p:cNvSpPr/>
          <p:nvPr/>
        </p:nvSpPr>
        <p:spPr>
          <a:xfrm>
            <a:off x="46482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Rectangle 65">
            <a:hlinkHover r:id="" action="ppaction://noaction" highlightClick="1"/>
          </p:cNvPr>
          <p:cNvSpPr/>
          <p:nvPr/>
        </p:nvSpPr>
        <p:spPr>
          <a:xfrm>
            <a:off x="60960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23</a:t>
            </a:r>
            <a:r>
              <a:rPr lang="en-US" sz="1200" baseline="30000" dirty="0" smtClean="0">
                <a:latin typeface="Tahoma" pitchFamily="34" charset="0"/>
                <a:ea typeface="Tahoma" pitchFamily="34" charset="0"/>
                <a:cs typeface="Tahoma" pitchFamily="34" charset="0"/>
              </a:rPr>
              <a:t>rd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7" name="Frame 66"/>
          <p:cNvSpPr/>
          <p:nvPr/>
        </p:nvSpPr>
        <p:spPr>
          <a:xfrm>
            <a:off x="60960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8" name="Rectangle 67">
            <a:hlinkHover r:id="" action="ppaction://noaction" highlightClick="1"/>
          </p:cNvPr>
          <p:cNvSpPr/>
          <p:nvPr/>
        </p:nvSpPr>
        <p:spPr>
          <a:xfrm>
            <a:off x="74676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9" name="Frame 68"/>
          <p:cNvSpPr/>
          <p:nvPr/>
        </p:nvSpPr>
        <p:spPr>
          <a:xfrm>
            <a:off x="74676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Rectangle 69">
            <a:hlinkHover r:id="" action="ppaction://noaction" highlightClick="1"/>
          </p:cNvPr>
          <p:cNvSpPr/>
          <p:nvPr/>
        </p:nvSpPr>
        <p:spPr>
          <a:xfrm>
            <a:off x="4572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1" name="Frame 70"/>
          <p:cNvSpPr/>
          <p:nvPr/>
        </p:nvSpPr>
        <p:spPr>
          <a:xfrm>
            <a:off x="4572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2" name="Rectangle 71">
            <a:hlinkHover r:id="" action="ppaction://noaction" highlightClick="1"/>
          </p:cNvPr>
          <p:cNvSpPr/>
          <p:nvPr/>
        </p:nvSpPr>
        <p:spPr>
          <a:xfrm>
            <a:off x="19050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3" name="Frame 72"/>
          <p:cNvSpPr/>
          <p:nvPr/>
        </p:nvSpPr>
        <p:spPr>
          <a:xfrm>
            <a:off x="19050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4" name="Rectangle 73">
            <a:hlinkHover r:id="" action="ppaction://noaction" highlightClick="1"/>
          </p:cNvPr>
          <p:cNvSpPr/>
          <p:nvPr/>
        </p:nvSpPr>
        <p:spPr>
          <a:xfrm>
            <a:off x="32766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5" name="Frame 74"/>
          <p:cNvSpPr/>
          <p:nvPr/>
        </p:nvSpPr>
        <p:spPr>
          <a:xfrm>
            <a:off x="32766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3276600" y="3048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457200" y="3810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7467600" y="3810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6" name="Frame 75"/>
          <p:cNvSpPr/>
          <p:nvPr/>
        </p:nvSpPr>
        <p:spPr>
          <a:xfrm>
            <a:off x="1905000" y="4572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Frame 76"/>
          <p:cNvSpPr/>
          <p:nvPr/>
        </p:nvSpPr>
        <p:spPr>
          <a:xfrm>
            <a:off x="6096000" y="3048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Frame 77"/>
          <p:cNvSpPr/>
          <p:nvPr/>
        </p:nvSpPr>
        <p:spPr>
          <a:xfrm>
            <a:off x="6096000" y="3810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53" restart="whenNotActive" fill="hold" evtFilter="cancelBubble" nodeType="interactiveSeq">
                <p:stCondLst>
                  <p:cond evt="onClick" delay="0">
                    <p:tgtEl>
                      <p:spTgt spid="27"/>
                    </p:tgtEl>
                  </p:cond>
                </p:stCondLst>
                <p:endSync evt="end" delay="0">
                  <p:rtn val="all"/>
                </p:endSync>
                <p:childTnLst>
                  <p:par>
                    <p:cTn id="54" fill="hold">
                      <p:stCondLst>
                        <p:cond delay="0"/>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26"/>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62" restart="whenNotActive" fill="hold" evtFilter="cancelBubble" nodeType="interactiveSeq">
                <p:stCondLst>
                  <p:cond evt="onClick" delay="0">
                    <p:tgtEl>
                      <p:spTgt spid="30"/>
                    </p:tgtEl>
                  </p:cond>
                </p:stCondLst>
                <p:endSync evt="end" delay="0">
                  <p:rtn val="all"/>
                </p:endSync>
                <p:childTnLst>
                  <p:par>
                    <p:cTn id="63" fill="hold">
                      <p:stCondLst>
                        <p:cond delay="0"/>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71" restart="whenNotActive" fill="hold" evtFilter="cancelBubble" nodeType="interactiveSeq">
                <p:stCondLst>
                  <p:cond evt="onClick" delay="0">
                    <p:tgtEl>
                      <p:spTgt spid="34"/>
                    </p:tgtEl>
                  </p:cond>
                </p:stCondLst>
                <p:endSync evt="end" delay="0">
                  <p:rtn val="all"/>
                </p:endSync>
                <p:childTnLst>
                  <p:par>
                    <p:cTn id="72" fill="hold">
                      <p:stCondLst>
                        <p:cond delay="0"/>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35"/>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xit" presetSubtype="0" fill="hold" grpId="1" nodeType="clickEffect">
                                  <p:stCondLst>
                                    <p:cond delay="0"/>
                                  </p:stCondLst>
                                  <p:childTnLst>
                                    <p:set>
                                      <p:cBhvr>
                                        <p:cTn id="79"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80" restart="whenNotActive" fill="hold" evtFilter="cancelBubble" nodeType="interactiveSeq">
                <p:stCondLst>
                  <p:cond evt="onClick" delay="0">
                    <p:tgtEl>
                      <p:spTgt spid="36"/>
                    </p:tgtEl>
                  </p:cond>
                </p:stCondLst>
                <p:endSync evt="end" delay="0">
                  <p:rtn val="all"/>
                </p:endSync>
                <p:childTnLst>
                  <p:par>
                    <p:cTn id="81" fill="hold">
                      <p:stCondLst>
                        <p:cond delay="0"/>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3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6"/>
                  </p:tgtEl>
                </p:cond>
              </p:nextCondLst>
            </p:seq>
            <p:seq concurrent="1" nextAc="seek">
              <p:cTn id="89" restart="whenNotActive" fill="hold" evtFilter="cancelBubble" nodeType="interactiveSeq">
                <p:stCondLst>
                  <p:cond evt="onClick" delay="0">
                    <p:tgtEl>
                      <p:spTgt spid="37"/>
                    </p:tgtEl>
                  </p:cond>
                </p:stCondLst>
                <p:endSync evt="end" delay="0">
                  <p:rtn val="all"/>
                </p:endSync>
                <p:childTnLst>
                  <p:par>
                    <p:cTn id="90" fill="hold">
                      <p:stCondLst>
                        <p:cond delay="0"/>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40"/>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xit" presetSubtype="0" fill="hold" grpId="1" nodeType="clickEffect">
                                  <p:stCondLst>
                                    <p:cond delay="0"/>
                                  </p:stCondLst>
                                  <p:childTnLst>
                                    <p:set>
                                      <p:cBhvr>
                                        <p:cTn id="97"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7"/>
                  </p:tgtEl>
                </p:cond>
              </p:nextCondLst>
            </p:seq>
            <p:seq concurrent="1" nextAc="seek">
              <p:cTn id="98" restart="whenNotActive" fill="hold" evtFilter="cancelBubble" nodeType="interactiveSeq">
                <p:stCondLst>
                  <p:cond evt="onClick" delay="0">
                    <p:tgtEl>
                      <p:spTgt spid="38"/>
                    </p:tgtEl>
                  </p:cond>
                </p:stCondLst>
                <p:endSync evt="end" delay="0">
                  <p:rtn val="all"/>
                </p:endSync>
                <p:childTnLst>
                  <p:par>
                    <p:cTn id="99" fill="hold">
                      <p:stCondLst>
                        <p:cond delay="0"/>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4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107" restart="whenNotActive" fill="hold" evtFilter="cancelBubble" nodeType="interactiveSeq">
                <p:stCondLst>
                  <p:cond evt="onClick" delay="0">
                    <p:tgtEl>
                      <p:spTgt spid="42"/>
                    </p:tgtEl>
                  </p:cond>
                </p:stCondLst>
                <p:endSync evt="end" delay="0">
                  <p:rtn val="all"/>
                </p:endSync>
                <p:childTnLst>
                  <p:par>
                    <p:cTn id="108" fill="hold">
                      <p:stCondLst>
                        <p:cond delay="0"/>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43"/>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 presetClass="exit" presetSubtype="0" fill="hold" grpId="1" nodeType="clickEffect">
                                  <p:stCondLst>
                                    <p:cond delay="0"/>
                                  </p:stCondLst>
                                  <p:childTnLst>
                                    <p:set>
                                      <p:cBhvr>
                                        <p:cTn id="115"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16" restart="whenNotActive" fill="hold" evtFilter="cancelBubble" nodeType="interactiveSeq">
                <p:stCondLst>
                  <p:cond evt="onClick" delay="0">
                    <p:tgtEl>
                      <p:spTgt spid="44"/>
                    </p:tgtEl>
                  </p:cond>
                </p:stCondLst>
                <p:endSync evt="end" delay="0">
                  <p:rtn val="all"/>
                </p:endSync>
                <p:childTnLst>
                  <p:par>
                    <p:cTn id="117" fill="hold">
                      <p:stCondLst>
                        <p:cond delay="0"/>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45"/>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1" nodeType="clickEffect">
                                  <p:stCondLst>
                                    <p:cond delay="0"/>
                                  </p:stCondLst>
                                  <p:childTnLst>
                                    <p:set>
                                      <p:cBhvr>
                                        <p:cTn id="124"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25" restart="whenNotActive" fill="hold" evtFilter="cancelBubble" nodeType="interactiveSeq">
                <p:stCondLst>
                  <p:cond evt="onClick" delay="0">
                    <p:tgtEl>
                      <p:spTgt spid="46"/>
                    </p:tgtEl>
                  </p:cond>
                </p:stCondLst>
                <p:endSync evt="end" delay="0">
                  <p:rtn val="all"/>
                </p:endSync>
                <p:childTnLst>
                  <p:par>
                    <p:cTn id="126" fill="hold">
                      <p:stCondLst>
                        <p:cond delay="0"/>
                      </p:stCondLst>
                      <p:childTnLst>
                        <p:par>
                          <p:cTn id="127" fill="hold">
                            <p:stCondLst>
                              <p:cond delay="0"/>
                            </p:stCondLst>
                            <p:childTnLst>
                              <p:par>
                                <p:cTn id="128" presetID="1" presetClass="entr" presetSubtype="0" fill="hold" grpId="0" nodeType="clickEffect">
                                  <p:stCondLst>
                                    <p:cond delay="0"/>
                                  </p:stCondLst>
                                  <p:childTnLst>
                                    <p:set>
                                      <p:cBhvr>
                                        <p:cTn id="129" dur="1" fill="hold">
                                          <p:stCondLst>
                                            <p:cond delay="0"/>
                                          </p:stCondLst>
                                        </p:cTn>
                                        <p:tgtEl>
                                          <p:spTgt spid="47"/>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xit" presetSubtype="0" fill="hold" grpId="1" nodeType="clickEffect">
                                  <p:stCondLst>
                                    <p:cond delay="0"/>
                                  </p:stCondLst>
                                  <p:childTnLst>
                                    <p:set>
                                      <p:cBhvr>
                                        <p:cTn id="133"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34" restart="whenNotActive" fill="hold" evtFilter="cancelBubble" nodeType="interactiveSeq">
                <p:stCondLst>
                  <p:cond evt="onClick" delay="0">
                    <p:tgtEl>
                      <p:spTgt spid="48"/>
                    </p:tgtEl>
                  </p:cond>
                </p:stCondLst>
                <p:endSync evt="end" delay="0">
                  <p:rtn val="all"/>
                </p:endSync>
                <p:childTnLst>
                  <p:par>
                    <p:cTn id="135" fill="hold">
                      <p:stCondLst>
                        <p:cond delay="0"/>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51"/>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grpId="1" nodeType="clickEffect">
                                  <p:stCondLst>
                                    <p:cond delay="0"/>
                                  </p:stCondLst>
                                  <p:childTnLst>
                                    <p:set>
                                      <p:cBhvr>
                                        <p:cTn id="142"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43" restart="whenNotActive" fill="hold" evtFilter="cancelBubble" nodeType="interactiveSeq">
                <p:stCondLst>
                  <p:cond evt="onClick" delay="0">
                    <p:tgtEl>
                      <p:spTgt spid="49"/>
                    </p:tgtEl>
                  </p:cond>
                </p:stCondLst>
                <p:endSync evt="end" delay="0">
                  <p:rtn val="all"/>
                </p:endSync>
                <p:childTnLst>
                  <p:par>
                    <p:cTn id="144" fill="hold">
                      <p:stCondLst>
                        <p:cond delay="0"/>
                      </p:stCondLst>
                      <p:childTnLst>
                        <p:par>
                          <p:cTn id="145" fill="hold">
                            <p:stCondLst>
                              <p:cond delay="0"/>
                            </p:stCondLst>
                            <p:childTnLst>
                              <p:par>
                                <p:cTn id="146" presetID="1" presetClass="entr" presetSubtype="0" fill="hold" grpId="0" nodeType="clickEffect">
                                  <p:stCondLst>
                                    <p:cond delay="0"/>
                                  </p:stCondLst>
                                  <p:childTnLst>
                                    <p:set>
                                      <p:cBhvr>
                                        <p:cTn id="147" dur="1" fill="hold">
                                          <p:stCondLst>
                                            <p:cond delay="0"/>
                                          </p:stCondLst>
                                        </p:cTn>
                                        <p:tgtEl>
                                          <p:spTgt spid="52"/>
                                        </p:tgtEl>
                                        <p:attrNameLst>
                                          <p:attrName>style.visibility</p:attrName>
                                        </p:attrNameLst>
                                      </p:cBhvr>
                                      <p:to>
                                        <p:strVal val="visible"/>
                                      </p:to>
                                    </p:set>
                                  </p:childTnLst>
                                </p:cTn>
                              </p:par>
                            </p:childTnLst>
                          </p:cTn>
                        </p:par>
                      </p:childTnLst>
                    </p:cTn>
                  </p:par>
                  <p:par>
                    <p:cTn id="148" fill="hold">
                      <p:stCondLst>
                        <p:cond delay="indefinite"/>
                      </p:stCondLst>
                      <p:childTnLst>
                        <p:par>
                          <p:cTn id="149" fill="hold">
                            <p:stCondLst>
                              <p:cond delay="0"/>
                            </p:stCondLst>
                            <p:childTnLst>
                              <p:par>
                                <p:cTn id="150" presetID="1" presetClass="exit" presetSubtype="0" fill="hold" grpId="1" nodeType="clickEffect">
                                  <p:stCondLst>
                                    <p:cond delay="0"/>
                                  </p:stCondLst>
                                  <p:childTnLst>
                                    <p:set>
                                      <p:cBhvr>
                                        <p:cTn id="151"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52" restart="whenNotActive" fill="hold" evtFilter="cancelBubble" nodeType="interactiveSeq">
                <p:stCondLst>
                  <p:cond evt="onClick" delay="0">
                    <p:tgtEl>
                      <p:spTgt spid="50"/>
                    </p:tgtEl>
                  </p:cond>
                </p:stCondLst>
                <p:endSync evt="end" delay="0">
                  <p:rtn val="all"/>
                </p:endSync>
                <p:childTnLst>
                  <p:par>
                    <p:cTn id="153" fill="hold">
                      <p:stCondLst>
                        <p:cond delay="0"/>
                      </p:stCondLst>
                      <p:childTnLst>
                        <p:par>
                          <p:cTn id="154" fill="hold">
                            <p:stCondLst>
                              <p:cond delay="0"/>
                            </p:stCondLst>
                            <p:childTnLst>
                              <p:par>
                                <p:cTn id="155" presetID="1" presetClass="entr" presetSubtype="0" fill="hold" grpId="0" nodeType="clickEffect">
                                  <p:stCondLst>
                                    <p:cond delay="0"/>
                                  </p:stCondLst>
                                  <p:childTnLst>
                                    <p:set>
                                      <p:cBhvr>
                                        <p:cTn id="156" dur="1" fill="hold">
                                          <p:stCondLst>
                                            <p:cond delay="0"/>
                                          </p:stCondLst>
                                        </p:cTn>
                                        <p:tgtEl>
                                          <p:spTgt spid="53"/>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grpId="1" nodeType="clickEffect">
                                  <p:stCondLst>
                                    <p:cond delay="0"/>
                                  </p:stCondLst>
                                  <p:childTnLst>
                                    <p:set>
                                      <p:cBhvr>
                                        <p:cTn id="160" dur="1" fill="hold">
                                          <p:stCondLst>
                                            <p:cond delay="0"/>
                                          </p:stCondLst>
                                        </p:cTn>
                                        <p:tgtEl>
                                          <p:spTgt spid="53"/>
                                        </p:tgtEl>
                                        <p:attrNameLst>
                                          <p:attrName>style.visibility</p:attrName>
                                        </p:attrNameLst>
                                      </p:cBhvr>
                                      <p:to>
                                        <p:strVal val="hidden"/>
                                      </p:to>
                                    </p:set>
                                  </p:childTnLst>
                                </p:cTn>
                              </p:par>
                            </p:childTnLst>
                          </p:cTn>
                        </p:par>
                      </p:childTnLst>
                    </p:cTn>
                  </p:par>
                </p:childTnLst>
              </p:cTn>
              <p:nextCondLst>
                <p:cond evt="onClick" delay="0">
                  <p:tgtEl>
                    <p:spTgt spid="50"/>
                  </p:tgtEl>
                </p:cond>
              </p:nextCondLst>
            </p:seq>
            <p:seq concurrent="1" nextAc="seek">
              <p:cTn id="161" restart="whenNotActive" fill="hold" evtFilter="cancelBubble" nodeType="interactiveSeq">
                <p:stCondLst>
                  <p:cond evt="onClick" delay="0">
                    <p:tgtEl>
                      <p:spTgt spid="54"/>
                    </p:tgtEl>
                  </p:cond>
                </p:stCondLst>
                <p:endSync evt="end" delay="0">
                  <p:rtn val="all"/>
                </p:endSync>
                <p:childTnLst>
                  <p:par>
                    <p:cTn id="162" fill="hold">
                      <p:stCondLst>
                        <p:cond delay="0"/>
                      </p:stCondLst>
                      <p:childTnLst>
                        <p:par>
                          <p:cTn id="163" fill="hold">
                            <p:stCondLst>
                              <p:cond delay="0"/>
                            </p:stCondLst>
                            <p:childTnLst>
                              <p:par>
                                <p:cTn id="164" presetID="1" presetClass="entr" presetSubtype="0" fill="hold" grpId="0" nodeType="clickEffect">
                                  <p:stCondLst>
                                    <p:cond delay="0"/>
                                  </p:stCondLst>
                                  <p:childTnLst>
                                    <p:set>
                                      <p:cBhvr>
                                        <p:cTn id="165" dur="1" fill="hold">
                                          <p:stCondLst>
                                            <p:cond delay="0"/>
                                          </p:stCondLst>
                                        </p:cTn>
                                        <p:tgtEl>
                                          <p:spTgt spid="55"/>
                                        </p:tgtEl>
                                        <p:attrNameLst>
                                          <p:attrName>style.visibility</p:attrName>
                                        </p:attrNameLst>
                                      </p:cBhvr>
                                      <p:to>
                                        <p:strVal val="visible"/>
                                      </p:to>
                                    </p:set>
                                  </p:childTnLst>
                                </p:cTn>
                              </p:par>
                            </p:childTnLst>
                          </p:cTn>
                        </p:par>
                      </p:childTnLst>
                    </p:cTn>
                  </p:par>
                  <p:par>
                    <p:cTn id="166" fill="hold">
                      <p:stCondLst>
                        <p:cond delay="indefinite"/>
                      </p:stCondLst>
                      <p:childTnLst>
                        <p:par>
                          <p:cTn id="167" fill="hold">
                            <p:stCondLst>
                              <p:cond delay="0"/>
                            </p:stCondLst>
                            <p:childTnLst>
                              <p:par>
                                <p:cTn id="168" presetID="1" presetClass="exit" presetSubtype="0" fill="hold" grpId="1" nodeType="clickEffect">
                                  <p:stCondLst>
                                    <p:cond delay="0"/>
                                  </p:stCondLst>
                                  <p:childTnLst>
                                    <p:set>
                                      <p:cBhvr>
                                        <p:cTn id="169" dur="1" fill="hold">
                                          <p:stCondLst>
                                            <p:cond delay="0"/>
                                          </p:stCondLst>
                                        </p:cTn>
                                        <p:tgtEl>
                                          <p:spTgt spid="55"/>
                                        </p:tgtEl>
                                        <p:attrNameLst>
                                          <p:attrName>style.visibility</p:attrName>
                                        </p:attrNameLst>
                                      </p:cBhvr>
                                      <p:to>
                                        <p:strVal val="hidden"/>
                                      </p:to>
                                    </p:set>
                                  </p:childTnLst>
                                </p:cTn>
                              </p:par>
                            </p:childTnLst>
                          </p:cTn>
                        </p:par>
                      </p:childTnLst>
                    </p:cTn>
                  </p:par>
                </p:childTnLst>
              </p:cTn>
              <p:nextCondLst>
                <p:cond evt="onClick" delay="0">
                  <p:tgtEl>
                    <p:spTgt spid="54"/>
                  </p:tgtEl>
                </p:cond>
              </p:nextCondLst>
            </p:seq>
            <p:seq concurrent="1" nextAc="seek">
              <p:cTn id="170" restart="whenNotActive" fill="hold" evtFilter="cancelBubble" nodeType="interactiveSeq">
                <p:stCondLst>
                  <p:cond evt="onClick" delay="0">
                    <p:tgtEl>
                      <p:spTgt spid="56"/>
                    </p:tgtEl>
                  </p:cond>
                </p:stCondLst>
                <p:endSync evt="end" delay="0">
                  <p:rtn val="all"/>
                </p:endSync>
                <p:childTnLst>
                  <p:par>
                    <p:cTn id="171" fill="hold">
                      <p:stCondLst>
                        <p:cond delay="0"/>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57"/>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grpId="1" nodeType="clickEffect">
                                  <p:stCondLst>
                                    <p:cond delay="0"/>
                                  </p:stCondLst>
                                  <p:childTnLst>
                                    <p:set>
                                      <p:cBhvr>
                                        <p:cTn id="178" dur="1" fill="hold">
                                          <p:stCondLst>
                                            <p:cond delay="0"/>
                                          </p:stCondLst>
                                        </p:cTn>
                                        <p:tgtEl>
                                          <p:spTgt spid="57"/>
                                        </p:tgtEl>
                                        <p:attrNameLst>
                                          <p:attrName>style.visibility</p:attrName>
                                        </p:attrNameLst>
                                      </p:cBhvr>
                                      <p:to>
                                        <p:strVal val="hidden"/>
                                      </p:to>
                                    </p:set>
                                  </p:childTnLst>
                                </p:cTn>
                              </p:par>
                            </p:childTnLst>
                          </p:cTn>
                        </p:par>
                      </p:childTnLst>
                    </p:cTn>
                  </p:par>
                </p:childTnLst>
              </p:cTn>
              <p:nextCondLst>
                <p:cond evt="onClick" delay="0">
                  <p:tgtEl>
                    <p:spTgt spid="56"/>
                  </p:tgtEl>
                </p:cond>
              </p:nextCondLst>
            </p:seq>
            <p:seq concurrent="1" nextAc="seek">
              <p:cTn id="179" restart="whenNotActive" fill="hold" evtFilter="cancelBubble" nodeType="interactiveSeq">
                <p:stCondLst>
                  <p:cond evt="onClick" delay="0">
                    <p:tgtEl>
                      <p:spTgt spid="58"/>
                    </p:tgtEl>
                  </p:cond>
                </p:stCondLst>
                <p:endSync evt="end" delay="0">
                  <p:rtn val="all"/>
                </p:endSync>
                <p:childTnLst>
                  <p:par>
                    <p:cTn id="180" fill="hold">
                      <p:stCondLst>
                        <p:cond delay="0"/>
                      </p:stCondLst>
                      <p:childTnLst>
                        <p:par>
                          <p:cTn id="181" fill="hold">
                            <p:stCondLst>
                              <p:cond delay="0"/>
                            </p:stCondLst>
                            <p:childTnLst>
                              <p:par>
                                <p:cTn id="182" presetID="1" presetClass="entr" presetSubtype="0" fill="hold" grpId="0" nodeType="clickEffect">
                                  <p:stCondLst>
                                    <p:cond delay="0"/>
                                  </p:stCondLst>
                                  <p:childTnLst>
                                    <p:set>
                                      <p:cBhvr>
                                        <p:cTn id="183" dur="1" fill="hold">
                                          <p:stCondLst>
                                            <p:cond delay="0"/>
                                          </p:stCondLst>
                                        </p:cTn>
                                        <p:tgtEl>
                                          <p:spTgt spid="59"/>
                                        </p:tgtEl>
                                        <p:attrNameLst>
                                          <p:attrName>style.visibility</p:attrName>
                                        </p:attrNameLst>
                                      </p:cBhvr>
                                      <p:to>
                                        <p:strVal val="visible"/>
                                      </p:to>
                                    </p:set>
                                  </p:childTnLst>
                                </p:cTn>
                              </p:par>
                            </p:childTnLst>
                          </p:cTn>
                        </p:par>
                      </p:childTnLst>
                    </p:cTn>
                  </p:par>
                  <p:par>
                    <p:cTn id="184" fill="hold">
                      <p:stCondLst>
                        <p:cond delay="indefinite"/>
                      </p:stCondLst>
                      <p:childTnLst>
                        <p:par>
                          <p:cTn id="185" fill="hold">
                            <p:stCondLst>
                              <p:cond delay="0"/>
                            </p:stCondLst>
                            <p:childTnLst>
                              <p:par>
                                <p:cTn id="186" presetID="1" presetClass="exit" presetSubtype="0" fill="hold" grpId="1" nodeType="clickEffect">
                                  <p:stCondLst>
                                    <p:cond delay="0"/>
                                  </p:stCondLst>
                                  <p:childTnLst>
                                    <p:set>
                                      <p:cBhvr>
                                        <p:cTn id="187"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8"/>
                  </p:tgtEl>
                </p:cond>
              </p:nextCondLst>
            </p:seq>
            <p:seq concurrent="1" nextAc="seek">
              <p:cTn id="188" restart="whenNotActive" fill="hold" evtFilter="cancelBubble" nodeType="interactiveSeq">
                <p:stCondLst>
                  <p:cond evt="onClick" delay="0">
                    <p:tgtEl>
                      <p:spTgt spid="60"/>
                    </p:tgtEl>
                  </p:cond>
                </p:stCondLst>
                <p:endSync evt="end" delay="0">
                  <p:rtn val="all"/>
                </p:endSync>
                <p:childTnLst>
                  <p:par>
                    <p:cTn id="189" fill="hold">
                      <p:stCondLst>
                        <p:cond delay="0"/>
                      </p:stCondLst>
                      <p:childTnLst>
                        <p:par>
                          <p:cTn id="190" fill="hold">
                            <p:stCondLst>
                              <p:cond delay="0"/>
                            </p:stCondLst>
                            <p:childTnLst>
                              <p:par>
                                <p:cTn id="191" presetID="1" presetClass="entr" presetSubtype="0" fill="hold" grpId="0" nodeType="clickEffect">
                                  <p:stCondLst>
                                    <p:cond delay="0"/>
                                  </p:stCondLst>
                                  <p:childTnLst>
                                    <p:set>
                                      <p:cBhvr>
                                        <p:cTn id="192" dur="1" fill="hold">
                                          <p:stCondLst>
                                            <p:cond delay="0"/>
                                          </p:stCondLst>
                                        </p:cTn>
                                        <p:tgtEl>
                                          <p:spTgt spid="63"/>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grpId="1" nodeType="clickEffect">
                                  <p:stCondLst>
                                    <p:cond delay="0"/>
                                  </p:stCondLst>
                                  <p:childTnLst>
                                    <p:set>
                                      <p:cBhvr>
                                        <p:cTn id="196"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97" restart="whenNotActive" fill="hold" evtFilter="cancelBubble" nodeType="interactiveSeq">
                <p:stCondLst>
                  <p:cond evt="onClick" delay="0">
                    <p:tgtEl>
                      <p:spTgt spid="61"/>
                    </p:tgtEl>
                  </p:cond>
                </p:stCondLst>
                <p:endSync evt="end" delay="0">
                  <p:rtn val="all"/>
                </p:endSync>
                <p:childTnLst>
                  <p:par>
                    <p:cTn id="198" fill="hold">
                      <p:stCondLst>
                        <p:cond delay="0"/>
                      </p:stCondLst>
                      <p:childTnLst>
                        <p:par>
                          <p:cTn id="199" fill="hold">
                            <p:stCondLst>
                              <p:cond delay="0"/>
                            </p:stCondLst>
                            <p:childTnLst>
                              <p:par>
                                <p:cTn id="200" presetID="1" presetClass="entr" presetSubtype="0" fill="hold" grpId="0" nodeType="clickEffect">
                                  <p:stCondLst>
                                    <p:cond delay="0"/>
                                  </p:stCondLst>
                                  <p:childTnLst>
                                    <p:set>
                                      <p:cBhvr>
                                        <p:cTn id="201" dur="1" fill="hold">
                                          <p:stCondLst>
                                            <p:cond delay="0"/>
                                          </p:stCondLst>
                                        </p:cTn>
                                        <p:tgtEl>
                                          <p:spTgt spid="64"/>
                                        </p:tgtEl>
                                        <p:attrNameLst>
                                          <p:attrName>style.visibility</p:attrName>
                                        </p:attrNameLst>
                                      </p:cBhvr>
                                      <p:to>
                                        <p:strVal val="visible"/>
                                      </p:to>
                                    </p:set>
                                  </p:childTnLst>
                                </p:cTn>
                              </p:par>
                            </p:childTnLst>
                          </p:cTn>
                        </p:par>
                      </p:childTnLst>
                    </p:cTn>
                  </p:par>
                  <p:par>
                    <p:cTn id="202" fill="hold">
                      <p:stCondLst>
                        <p:cond delay="indefinite"/>
                      </p:stCondLst>
                      <p:childTnLst>
                        <p:par>
                          <p:cTn id="203" fill="hold">
                            <p:stCondLst>
                              <p:cond delay="0"/>
                            </p:stCondLst>
                            <p:childTnLst>
                              <p:par>
                                <p:cTn id="204" presetID="1" presetClass="exit" presetSubtype="0" fill="hold" grpId="1" nodeType="clickEffect">
                                  <p:stCondLst>
                                    <p:cond delay="0"/>
                                  </p:stCondLst>
                                  <p:childTnLst>
                                    <p:set>
                                      <p:cBhvr>
                                        <p:cTn id="205"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1"/>
                  </p:tgtEl>
                </p:cond>
              </p:nextCondLst>
            </p:seq>
            <p:seq concurrent="1" nextAc="seek">
              <p:cTn id="206" restart="whenNotActive" fill="hold" evtFilter="cancelBubble" nodeType="interactiveSeq">
                <p:stCondLst>
                  <p:cond evt="onClick" delay="0">
                    <p:tgtEl>
                      <p:spTgt spid="62"/>
                    </p:tgtEl>
                  </p:cond>
                </p:stCondLst>
                <p:endSync evt="end" delay="0">
                  <p:rtn val="all"/>
                </p:endSync>
                <p:childTnLst>
                  <p:par>
                    <p:cTn id="207" fill="hold">
                      <p:stCondLst>
                        <p:cond delay="0"/>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65"/>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grpId="1" nodeType="clickEffect">
                                  <p:stCondLst>
                                    <p:cond delay="0"/>
                                  </p:stCondLst>
                                  <p:childTnLst>
                                    <p:set>
                                      <p:cBhvr>
                                        <p:cTn id="214" dur="1" fill="hold">
                                          <p:stCondLst>
                                            <p:cond delay="0"/>
                                          </p:stCondLst>
                                        </p:cTn>
                                        <p:tgtEl>
                                          <p:spTgt spid="65"/>
                                        </p:tgtEl>
                                        <p:attrNameLst>
                                          <p:attrName>style.visibility</p:attrName>
                                        </p:attrNameLst>
                                      </p:cBhvr>
                                      <p:to>
                                        <p:strVal val="hidden"/>
                                      </p:to>
                                    </p:set>
                                  </p:childTnLst>
                                </p:cTn>
                              </p:par>
                            </p:childTnLst>
                          </p:cTn>
                        </p:par>
                      </p:childTnLst>
                    </p:cTn>
                  </p:par>
                </p:childTnLst>
              </p:cTn>
              <p:nextCondLst>
                <p:cond evt="onClick" delay="0">
                  <p:tgtEl>
                    <p:spTgt spid="62"/>
                  </p:tgtEl>
                </p:cond>
              </p:nextCondLst>
            </p:seq>
            <p:seq concurrent="1" nextAc="seek">
              <p:cTn id="215" restart="whenNotActive" fill="hold" evtFilter="cancelBubble" nodeType="interactiveSeq">
                <p:stCondLst>
                  <p:cond evt="onClick" delay="0">
                    <p:tgtEl>
                      <p:spTgt spid="66"/>
                    </p:tgtEl>
                  </p:cond>
                </p:stCondLst>
                <p:endSync evt="end" delay="0">
                  <p:rtn val="all"/>
                </p:endSync>
                <p:childTnLst>
                  <p:par>
                    <p:cTn id="216" fill="hold">
                      <p:stCondLst>
                        <p:cond delay="0"/>
                      </p:stCondLst>
                      <p:childTnLst>
                        <p:par>
                          <p:cTn id="217" fill="hold">
                            <p:stCondLst>
                              <p:cond delay="0"/>
                            </p:stCondLst>
                            <p:childTnLst>
                              <p:par>
                                <p:cTn id="218" presetID="1" presetClass="entr" presetSubtype="0" fill="hold" grpId="0" nodeType="clickEffect">
                                  <p:stCondLst>
                                    <p:cond delay="0"/>
                                  </p:stCondLst>
                                  <p:childTnLst>
                                    <p:set>
                                      <p:cBhvr>
                                        <p:cTn id="219" dur="1" fill="hold">
                                          <p:stCondLst>
                                            <p:cond delay="0"/>
                                          </p:stCondLst>
                                        </p:cTn>
                                        <p:tgtEl>
                                          <p:spTgt spid="67"/>
                                        </p:tgtEl>
                                        <p:attrNameLst>
                                          <p:attrName>style.visibility</p:attrName>
                                        </p:attrNameLst>
                                      </p:cBhvr>
                                      <p:to>
                                        <p:strVal val="visible"/>
                                      </p:to>
                                    </p:set>
                                  </p:childTnLst>
                                </p:cTn>
                              </p:par>
                            </p:childTnLst>
                          </p:cTn>
                        </p:par>
                      </p:childTnLst>
                    </p:cTn>
                  </p:par>
                  <p:par>
                    <p:cTn id="220" fill="hold">
                      <p:stCondLst>
                        <p:cond delay="indefinite"/>
                      </p:stCondLst>
                      <p:childTnLst>
                        <p:par>
                          <p:cTn id="221" fill="hold">
                            <p:stCondLst>
                              <p:cond delay="0"/>
                            </p:stCondLst>
                            <p:childTnLst>
                              <p:par>
                                <p:cTn id="222" presetID="1" presetClass="exit" presetSubtype="0" fill="hold" grpId="1" nodeType="clickEffect">
                                  <p:stCondLst>
                                    <p:cond delay="0"/>
                                  </p:stCondLst>
                                  <p:childTnLst>
                                    <p:set>
                                      <p:cBhvr>
                                        <p:cTn id="223" dur="1" fill="hold">
                                          <p:stCondLst>
                                            <p:cond delay="0"/>
                                          </p:stCondLst>
                                        </p:cTn>
                                        <p:tgtEl>
                                          <p:spTgt spid="6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224" restart="whenNotActive" fill="hold" evtFilter="cancelBubble" nodeType="interactiveSeq">
                <p:stCondLst>
                  <p:cond evt="onClick" delay="0">
                    <p:tgtEl>
                      <p:spTgt spid="68"/>
                    </p:tgtEl>
                  </p:cond>
                </p:stCondLst>
                <p:endSync evt="end" delay="0">
                  <p:rtn val="all"/>
                </p:endSync>
                <p:childTnLst>
                  <p:par>
                    <p:cTn id="225" fill="hold">
                      <p:stCondLst>
                        <p:cond delay="0"/>
                      </p:stCondLst>
                      <p:childTnLst>
                        <p:par>
                          <p:cTn id="226" fill="hold">
                            <p:stCondLst>
                              <p:cond delay="0"/>
                            </p:stCondLst>
                            <p:childTnLst>
                              <p:par>
                                <p:cTn id="227" presetID="1" presetClass="entr" presetSubtype="0" fill="hold" grpId="0" nodeType="clickEffect">
                                  <p:stCondLst>
                                    <p:cond delay="0"/>
                                  </p:stCondLst>
                                  <p:childTnLst>
                                    <p:set>
                                      <p:cBhvr>
                                        <p:cTn id="228" dur="1" fill="hold">
                                          <p:stCondLst>
                                            <p:cond delay="0"/>
                                          </p:stCondLst>
                                        </p:cTn>
                                        <p:tgtEl>
                                          <p:spTgt spid="69"/>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grpId="1" nodeType="clickEffect">
                                  <p:stCondLst>
                                    <p:cond delay="0"/>
                                  </p:stCondLst>
                                  <p:childTnLst>
                                    <p:set>
                                      <p:cBhvr>
                                        <p:cTn id="232" dur="1" fill="hold">
                                          <p:stCondLst>
                                            <p:cond delay="0"/>
                                          </p:stCondLst>
                                        </p:cTn>
                                        <p:tgtEl>
                                          <p:spTgt spid="69"/>
                                        </p:tgtEl>
                                        <p:attrNameLst>
                                          <p:attrName>style.visibility</p:attrName>
                                        </p:attrNameLst>
                                      </p:cBhvr>
                                      <p:to>
                                        <p:strVal val="hidden"/>
                                      </p:to>
                                    </p:set>
                                  </p:childTnLst>
                                </p:cTn>
                              </p:par>
                            </p:childTnLst>
                          </p:cTn>
                        </p:par>
                      </p:childTnLst>
                    </p:cTn>
                  </p:par>
                </p:childTnLst>
              </p:cTn>
              <p:nextCondLst>
                <p:cond evt="onClick" delay="0">
                  <p:tgtEl>
                    <p:spTgt spid="68"/>
                  </p:tgtEl>
                </p:cond>
              </p:nextCondLst>
            </p:seq>
            <p:seq concurrent="1" nextAc="seek">
              <p:cTn id="233" restart="whenNotActive" fill="hold" evtFilter="cancelBubble" nodeType="interactiveSeq">
                <p:stCondLst>
                  <p:cond evt="onClick" delay="0">
                    <p:tgtEl>
                      <p:spTgt spid="70"/>
                    </p:tgtEl>
                  </p:cond>
                </p:stCondLst>
                <p:endSync evt="end" delay="0">
                  <p:rtn val="all"/>
                </p:endSync>
                <p:childTnLst>
                  <p:par>
                    <p:cTn id="234" fill="hold">
                      <p:stCondLst>
                        <p:cond delay="0"/>
                      </p:stCondLst>
                      <p:childTnLst>
                        <p:par>
                          <p:cTn id="235" fill="hold">
                            <p:stCondLst>
                              <p:cond delay="0"/>
                            </p:stCondLst>
                            <p:childTnLst>
                              <p:par>
                                <p:cTn id="236" presetID="1" presetClass="entr" presetSubtype="0" fill="hold" grpId="0" nodeType="clickEffect">
                                  <p:stCondLst>
                                    <p:cond delay="0"/>
                                  </p:stCondLst>
                                  <p:childTnLst>
                                    <p:set>
                                      <p:cBhvr>
                                        <p:cTn id="237" dur="1" fill="hold">
                                          <p:stCondLst>
                                            <p:cond delay="0"/>
                                          </p:stCondLst>
                                        </p:cTn>
                                        <p:tgtEl>
                                          <p:spTgt spid="71"/>
                                        </p:tgtEl>
                                        <p:attrNameLst>
                                          <p:attrName>style.visibility</p:attrName>
                                        </p:attrNameLst>
                                      </p:cBhvr>
                                      <p:to>
                                        <p:strVal val="visible"/>
                                      </p:to>
                                    </p:set>
                                  </p:childTnLst>
                                </p:cTn>
                              </p:par>
                            </p:childTnLst>
                          </p:cTn>
                        </p:par>
                      </p:childTnLst>
                    </p:cTn>
                  </p:par>
                  <p:par>
                    <p:cTn id="238" fill="hold">
                      <p:stCondLst>
                        <p:cond delay="indefinite"/>
                      </p:stCondLst>
                      <p:childTnLst>
                        <p:par>
                          <p:cTn id="239" fill="hold">
                            <p:stCondLst>
                              <p:cond delay="0"/>
                            </p:stCondLst>
                            <p:childTnLst>
                              <p:par>
                                <p:cTn id="240" presetID="1" presetClass="exit" presetSubtype="0" fill="hold" grpId="1" nodeType="clickEffect">
                                  <p:stCondLst>
                                    <p:cond delay="0"/>
                                  </p:stCondLst>
                                  <p:childTnLst>
                                    <p:set>
                                      <p:cBhvr>
                                        <p:cTn id="241" dur="1" fill="hold">
                                          <p:stCondLst>
                                            <p:cond delay="0"/>
                                          </p:stCondLst>
                                        </p:cTn>
                                        <p:tgtEl>
                                          <p:spTgt spid="71"/>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242" restart="whenNotActive" fill="hold" evtFilter="cancelBubble" nodeType="interactiveSeq">
                <p:stCondLst>
                  <p:cond evt="onClick" delay="0">
                    <p:tgtEl>
                      <p:spTgt spid="72"/>
                    </p:tgtEl>
                  </p:cond>
                </p:stCondLst>
                <p:endSync evt="end" delay="0">
                  <p:rtn val="all"/>
                </p:endSync>
                <p:childTnLst>
                  <p:par>
                    <p:cTn id="243" fill="hold">
                      <p:stCondLst>
                        <p:cond delay="0"/>
                      </p:stCondLst>
                      <p:childTnLst>
                        <p:par>
                          <p:cTn id="244" fill="hold">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73"/>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73"/>
                                        </p:tgtEl>
                                        <p:attrNameLst>
                                          <p:attrName>style.visibility</p:attrName>
                                        </p:attrNameLst>
                                      </p:cBhvr>
                                      <p:to>
                                        <p:strVal val="hidden"/>
                                      </p:to>
                                    </p:set>
                                  </p:childTnLst>
                                </p:cTn>
                              </p:par>
                            </p:childTnLst>
                          </p:cTn>
                        </p:par>
                      </p:childTnLst>
                    </p:cTn>
                  </p:par>
                </p:childTnLst>
              </p:cTn>
              <p:nextCondLst>
                <p:cond evt="onClick" delay="0">
                  <p:tgtEl>
                    <p:spTgt spid="72"/>
                  </p:tgtEl>
                </p:cond>
              </p:nextCondLst>
            </p:seq>
            <p:seq concurrent="1" nextAc="seek">
              <p:cTn id="251" restart="whenNotActive" fill="hold" evtFilter="cancelBubble" nodeType="interactiveSeq">
                <p:stCondLst>
                  <p:cond evt="onClick" delay="0">
                    <p:tgtEl>
                      <p:spTgt spid="74"/>
                    </p:tgtEl>
                  </p:cond>
                </p:stCondLst>
                <p:endSync evt="end" delay="0">
                  <p:rtn val="all"/>
                </p:endSync>
                <p:childTnLst>
                  <p:par>
                    <p:cTn id="252" fill="hold">
                      <p:stCondLst>
                        <p:cond delay="0"/>
                      </p:stCondLst>
                      <p:childTnLst>
                        <p:par>
                          <p:cTn id="253" fill="hold">
                            <p:stCondLst>
                              <p:cond delay="0"/>
                            </p:stCondLst>
                            <p:childTnLst>
                              <p:par>
                                <p:cTn id="254" presetID="1" presetClass="entr" presetSubtype="0" fill="hold" grpId="0" nodeType="clickEffect">
                                  <p:stCondLst>
                                    <p:cond delay="0"/>
                                  </p:stCondLst>
                                  <p:childTnLst>
                                    <p:set>
                                      <p:cBhvr>
                                        <p:cTn id="255" dur="1" fill="hold">
                                          <p:stCondLst>
                                            <p:cond delay="0"/>
                                          </p:stCondLst>
                                        </p:cTn>
                                        <p:tgtEl>
                                          <p:spTgt spid="75"/>
                                        </p:tgtEl>
                                        <p:attrNameLst>
                                          <p:attrName>style.visibility</p:attrName>
                                        </p:attrNameLst>
                                      </p:cBhvr>
                                      <p:to>
                                        <p:strVal val="visible"/>
                                      </p:to>
                                    </p:set>
                                  </p:childTnLst>
                                </p:cTn>
                              </p:par>
                            </p:childTnLst>
                          </p:cTn>
                        </p:par>
                      </p:childTnLst>
                    </p:cTn>
                  </p:par>
                  <p:par>
                    <p:cTn id="256" fill="hold">
                      <p:stCondLst>
                        <p:cond delay="indefinite"/>
                      </p:stCondLst>
                      <p:childTnLst>
                        <p:par>
                          <p:cTn id="257" fill="hold">
                            <p:stCondLst>
                              <p:cond delay="0"/>
                            </p:stCondLst>
                            <p:childTnLst>
                              <p:par>
                                <p:cTn id="258" presetID="1" presetClass="exit" presetSubtype="0" fill="hold" grpId="1" nodeType="clickEffect">
                                  <p:stCondLst>
                                    <p:cond delay="0"/>
                                  </p:stCondLst>
                                  <p:childTnLst>
                                    <p:set>
                                      <p:cBhvr>
                                        <p:cTn id="259" dur="1" fill="hold">
                                          <p:stCondLst>
                                            <p:cond delay="0"/>
                                          </p:stCondLst>
                                        </p:cTn>
                                        <p:tgtEl>
                                          <p:spTgt spid="75"/>
                                        </p:tgtEl>
                                        <p:attrNameLst>
                                          <p:attrName>style.visibility</p:attrName>
                                        </p:attrNameLst>
                                      </p:cBhvr>
                                      <p:to>
                                        <p:strVal val="hidden"/>
                                      </p:to>
                                    </p:set>
                                  </p:childTnLst>
                                </p:cTn>
                              </p:par>
                            </p:childTnLst>
                          </p:cTn>
                        </p:par>
                      </p:childTnLst>
                    </p:cTn>
                  </p:par>
                </p:childTnLst>
              </p:cTn>
              <p:nextCondLst>
                <p:cond evt="onClick" delay="0">
                  <p:tgtEl>
                    <p:spTgt spid="74"/>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5" grpId="0" animBg="1"/>
      <p:bldP spid="35" grpId="1" animBg="1"/>
      <p:bldP spid="39" grpId="0" animBg="1"/>
      <p:bldP spid="39" grpId="1" animBg="1"/>
      <p:bldP spid="40" grpId="0" animBg="1"/>
      <p:bldP spid="40" grpId="1" animBg="1"/>
      <p:bldP spid="41" grpId="0" animBg="1"/>
      <p:bldP spid="41" grpId="1" animBg="1"/>
      <p:bldP spid="43" grpId="0" animBg="1"/>
      <p:bldP spid="43" grpId="1" animBg="1"/>
      <p:bldP spid="45" grpId="0" animBg="1"/>
      <p:bldP spid="45" grpId="1" animBg="1"/>
      <p:bldP spid="47" grpId="0" animBg="1"/>
      <p:bldP spid="47" grpId="1" animBg="1"/>
      <p:bldP spid="51" grpId="0" animBg="1"/>
      <p:bldP spid="51" grpId="1" animBg="1"/>
      <p:bldP spid="52" grpId="0" animBg="1"/>
      <p:bldP spid="52" grpId="1" animBg="1"/>
      <p:bldP spid="53" grpId="0" animBg="1"/>
      <p:bldP spid="53" grpId="1" animBg="1"/>
      <p:bldP spid="55" grpId="0" animBg="1"/>
      <p:bldP spid="55" grpId="1" animBg="1"/>
      <p:bldP spid="57" grpId="0" animBg="1"/>
      <p:bldP spid="57" grpId="1" animBg="1"/>
      <p:bldP spid="59" grpId="0" animBg="1"/>
      <p:bldP spid="59" grpId="1" animBg="1"/>
      <p:bldP spid="63" grpId="0" animBg="1"/>
      <p:bldP spid="63" grpId="1" animBg="1"/>
      <p:bldP spid="64" grpId="0" animBg="1"/>
      <p:bldP spid="64" grpId="1" animBg="1"/>
      <p:bldP spid="65" grpId="0" animBg="1"/>
      <p:bldP spid="65" grpId="1" animBg="1"/>
      <p:bldP spid="67" grpId="0" animBg="1"/>
      <p:bldP spid="67" grpId="1" animBg="1"/>
      <p:bldP spid="69" grpId="0" animBg="1"/>
      <p:bldP spid="69" grpId="1" animBg="1"/>
      <p:bldP spid="71" grpId="0" animBg="1"/>
      <p:bldP spid="71" grpId="1" animBg="1"/>
      <p:bldP spid="73" grpId="0" animBg="1"/>
      <p:bldP spid="73" grpId="1" animBg="1"/>
      <p:bldP spid="75" grpId="0" animBg="1"/>
      <p:bldP spid="75" grpId="1" animBg="1"/>
      <p:bldP spid="32" grpId="0" animBg="1"/>
      <p:bldP spid="16" grpId="0" animBg="1"/>
      <p:bldP spid="33" grpId="0" animBg="1"/>
      <p:bldP spid="76" grpId="0" animBg="1"/>
      <p:bldP spid="77" grpId="0" animBg="1"/>
      <p:bldP spid="7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checks by the legislative branch on the executive branch?</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appointing federal judges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vetoing bills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overriding a veto</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judicial review</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10 of 30</a:t>
            </a:r>
          </a:p>
          <a:p>
            <a:pPr algn="ctr"/>
            <a:r>
              <a:rPr lang="en-US" sz="1200" b="1" dirty="0" smtClean="0">
                <a:solidFill>
                  <a:schemeClr val="bg1"/>
                </a:solidFill>
                <a:latin typeface="Tahoma" pitchFamily="34" charset="0"/>
                <a:ea typeface="Tahoma" pitchFamily="34" charset="0"/>
                <a:cs typeface="Tahoma" pitchFamily="34" charset="0"/>
              </a:rPr>
              <a:t>8.3.7 (CE.6b)</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confirming presidential appointments</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impeaching federal judges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5" restart="whenNotActive" fill="hold" evtFilter="cancelBubble" nodeType="interactiveSeq">
                <p:stCondLst>
                  <p:cond evt="onClick" delay="0">
                    <p:tgtEl>
                      <p:spTgt spid="27"/>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30"/>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Straight Connector 55"/>
          <p:cNvCxnSpPr/>
          <p:nvPr/>
        </p:nvCxnSpPr>
        <p:spPr>
          <a:xfrm>
            <a:off x="4191000" y="32766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4191000" y="35814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4191000" y="38862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4191000" y="41910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191000" y="44958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191000" y="48006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7315200" y="2971800"/>
            <a:ext cx="838200" cy="21336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4" name="Rectangle 93"/>
          <p:cNvSpPr/>
          <p:nvPr/>
        </p:nvSpPr>
        <p:spPr>
          <a:xfrm>
            <a:off x="7315200" y="3276600"/>
            <a:ext cx="838200" cy="18288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5" name="Rectangle 94"/>
          <p:cNvSpPr/>
          <p:nvPr/>
        </p:nvSpPr>
        <p:spPr>
          <a:xfrm>
            <a:off x="7315200" y="3581400"/>
            <a:ext cx="838200" cy="15240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6" name="Rectangle 95"/>
          <p:cNvSpPr/>
          <p:nvPr/>
        </p:nvSpPr>
        <p:spPr>
          <a:xfrm>
            <a:off x="7315200" y="3886200"/>
            <a:ext cx="838200" cy="12192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7" name="Rectangle 96"/>
          <p:cNvSpPr/>
          <p:nvPr/>
        </p:nvSpPr>
        <p:spPr>
          <a:xfrm>
            <a:off x="7315200" y="4191000"/>
            <a:ext cx="838200" cy="9144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8" name="Rectangle 97"/>
          <p:cNvSpPr/>
          <p:nvPr/>
        </p:nvSpPr>
        <p:spPr>
          <a:xfrm>
            <a:off x="7315200" y="4495800"/>
            <a:ext cx="838200" cy="6096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9" name="Rectangle 98"/>
          <p:cNvSpPr/>
          <p:nvPr/>
        </p:nvSpPr>
        <p:spPr>
          <a:xfrm>
            <a:off x="7315200" y="4800600"/>
            <a:ext cx="838200" cy="3048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5" name="Rectangle 84"/>
          <p:cNvSpPr/>
          <p:nvPr/>
        </p:nvSpPr>
        <p:spPr>
          <a:xfrm>
            <a:off x="5867400" y="2971800"/>
            <a:ext cx="838200" cy="21336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6" name="Rectangle 85"/>
          <p:cNvSpPr/>
          <p:nvPr/>
        </p:nvSpPr>
        <p:spPr>
          <a:xfrm>
            <a:off x="5867400" y="3276600"/>
            <a:ext cx="838200" cy="18288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7" name="Rectangle 86"/>
          <p:cNvSpPr/>
          <p:nvPr/>
        </p:nvSpPr>
        <p:spPr>
          <a:xfrm>
            <a:off x="5867400" y="3581400"/>
            <a:ext cx="838200" cy="15240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8" name="Rectangle 87"/>
          <p:cNvSpPr/>
          <p:nvPr/>
        </p:nvSpPr>
        <p:spPr>
          <a:xfrm>
            <a:off x="5867400" y="3886200"/>
            <a:ext cx="838200" cy="12192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9" name="Rectangle 88"/>
          <p:cNvSpPr/>
          <p:nvPr/>
        </p:nvSpPr>
        <p:spPr>
          <a:xfrm>
            <a:off x="5867400" y="4191000"/>
            <a:ext cx="838200" cy="9144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0" name="Rectangle 89"/>
          <p:cNvSpPr/>
          <p:nvPr/>
        </p:nvSpPr>
        <p:spPr>
          <a:xfrm>
            <a:off x="5867400" y="4495800"/>
            <a:ext cx="838200" cy="6096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1" name="Rectangle 90"/>
          <p:cNvSpPr/>
          <p:nvPr/>
        </p:nvSpPr>
        <p:spPr>
          <a:xfrm>
            <a:off x="5867400" y="4800600"/>
            <a:ext cx="838200" cy="3048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6" name="Rectangle 75"/>
          <p:cNvSpPr/>
          <p:nvPr/>
        </p:nvSpPr>
        <p:spPr>
          <a:xfrm>
            <a:off x="4419600" y="2971800"/>
            <a:ext cx="838200" cy="21336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4" name="Rectangle 73"/>
          <p:cNvSpPr/>
          <p:nvPr/>
        </p:nvSpPr>
        <p:spPr>
          <a:xfrm>
            <a:off x="4419600" y="3276600"/>
            <a:ext cx="838200" cy="18288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3" name="Rectangle 72"/>
          <p:cNvSpPr/>
          <p:nvPr/>
        </p:nvSpPr>
        <p:spPr>
          <a:xfrm>
            <a:off x="4419600" y="3581400"/>
            <a:ext cx="838200" cy="15240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9" name="Rectangle 128"/>
          <p:cNvSpPr/>
          <p:nvPr/>
        </p:nvSpPr>
        <p:spPr>
          <a:xfrm>
            <a:off x="4419600" y="3886200"/>
            <a:ext cx="838200" cy="12192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8" name="Rectangle 127"/>
          <p:cNvSpPr/>
          <p:nvPr/>
        </p:nvSpPr>
        <p:spPr>
          <a:xfrm>
            <a:off x="4419600" y="4191000"/>
            <a:ext cx="838200" cy="9144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5" name="Rectangle 124"/>
          <p:cNvSpPr/>
          <p:nvPr/>
        </p:nvSpPr>
        <p:spPr>
          <a:xfrm>
            <a:off x="4419600" y="4495800"/>
            <a:ext cx="838200" cy="6096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228600" y="914400"/>
            <a:ext cx="8686800" cy="276999"/>
          </a:xfrm>
          <a:prstGeom prst="rect">
            <a:avLst/>
          </a:prstGeom>
          <a:noFill/>
          <a:ln>
            <a:solidFill>
              <a:schemeClr val="tx1"/>
            </a:solidFill>
          </a:ln>
        </p:spPr>
        <p:txBody>
          <a:bodyPr wrap="square" rtlCol="0">
            <a:spAutoFit/>
          </a:bodyPr>
          <a:lstStyle/>
          <a:p>
            <a:r>
              <a:rPr lang="en-US" sz="1200" b="1" dirty="0" smtClean="0">
                <a:latin typeface="Tahoma" pitchFamily="34" charset="0"/>
                <a:ea typeface="Tahoma" pitchFamily="34" charset="0"/>
                <a:cs typeface="Tahoma" pitchFamily="34" charset="0"/>
              </a:rPr>
              <a:t>Bill HR-105 – Currently held up in a filibuster.  </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4191000" y="2971800"/>
            <a:ext cx="4191000" cy="2133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228600" y="152400"/>
            <a:ext cx="8610600" cy="461665"/>
          </a:xfrm>
          <a:prstGeom prst="rect">
            <a:avLst/>
          </a:prstGeom>
          <a:noFill/>
        </p:spPr>
        <p:txBody>
          <a:bodyPr wrap="square" rtlCol="0">
            <a:spAutoFit/>
          </a:bodyPr>
          <a:lstStyle/>
          <a:p>
            <a:pPr marL="914400" indent="-914400"/>
            <a:r>
              <a:rPr lang="en-US" sz="1200" b="1" dirty="0" smtClean="0">
                <a:latin typeface="Tahoma" pitchFamily="34" charset="0"/>
                <a:ea typeface="Tahoma" pitchFamily="34" charset="0"/>
                <a:cs typeface="Tahoma" pitchFamily="34" charset="0"/>
              </a:rPr>
              <a:t>Directions:  Click on the graph to indicate where each of the bills described below are in the legislative process.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11 of 30</a:t>
            </a:r>
          </a:p>
          <a:p>
            <a:pPr algn="ctr"/>
            <a:r>
              <a:rPr lang="en-US" sz="1200" b="1" dirty="0" smtClean="0">
                <a:solidFill>
                  <a:schemeClr val="bg1"/>
                </a:solidFill>
                <a:latin typeface="Tahoma" pitchFamily="34" charset="0"/>
                <a:ea typeface="Tahoma" pitchFamily="34" charset="0"/>
                <a:cs typeface="Tahoma" pitchFamily="34" charset="0"/>
              </a:rPr>
              <a:t>8.3.5 (CE.6c)</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8" name="Rectangle 37"/>
          <p:cNvSpPr/>
          <p:nvPr/>
        </p:nvSpPr>
        <p:spPr>
          <a:xfrm>
            <a:off x="4419600" y="5029200"/>
            <a:ext cx="838200" cy="762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Rectangle 38"/>
          <p:cNvSpPr/>
          <p:nvPr/>
        </p:nvSpPr>
        <p:spPr>
          <a:xfrm>
            <a:off x="5867400" y="5029200"/>
            <a:ext cx="838200" cy="762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Rectangle 39"/>
          <p:cNvSpPr/>
          <p:nvPr/>
        </p:nvSpPr>
        <p:spPr>
          <a:xfrm>
            <a:off x="7315200" y="5029200"/>
            <a:ext cx="838200" cy="762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3" name="TextBox 52"/>
          <p:cNvSpPr txBox="1"/>
          <p:nvPr/>
        </p:nvSpPr>
        <p:spPr>
          <a:xfrm>
            <a:off x="5943600" y="2590800"/>
            <a:ext cx="652743" cy="276999"/>
          </a:xfrm>
          <a:prstGeom prst="rect">
            <a:avLst/>
          </a:prstGeom>
          <a:noFill/>
        </p:spPr>
        <p:txBody>
          <a:bodyPr wrap="none" rtlCol="0">
            <a:spAutoFit/>
          </a:bodyPr>
          <a:lstStyle/>
          <a:p>
            <a:r>
              <a:rPr lang="en-US" sz="1200" b="1" dirty="0" smtClean="0">
                <a:latin typeface="Tahoma" pitchFamily="34" charset="0"/>
                <a:ea typeface="Tahoma" pitchFamily="34" charset="0"/>
                <a:cs typeface="Tahoma" pitchFamily="34" charset="0"/>
              </a:rPr>
              <a:t>Graph</a:t>
            </a:r>
            <a:endParaRPr lang="en-US" sz="1200" b="1" dirty="0">
              <a:latin typeface="Tahoma" pitchFamily="34" charset="0"/>
              <a:ea typeface="Tahoma" pitchFamily="34" charset="0"/>
              <a:cs typeface="Tahoma" pitchFamily="34" charset="0"/>
            </a:endParaRPr>
          </a:p>
        </p:txBody>
      </p:sp>
      <p:sp>
        <p:nvSpPr>
          <p:cNvPr id="77" name="Rectangle 76"/>
          <p:cNvSpPr/>
          <p:nvPr/>
        </p:nvSpPr>
        <p:spPr>
          <a:xfrm>
            <a:off x="4419600" y="4800600"/>
            <a:ext cx="838200" cy="3048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0" name="Rectangle 79"/>
          <p:cNvSpPr/>
          <p:nvPr/>
        </p:nvSpPr>
        <p:spPr>
          <a:xfrm>
            <a:off x="4419600" y="4800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1" name="Rectangle 80"/>
          <p:cNvSpPr/>
          <p:nvPr/>
        </p:nvSpPr>
        <p:spPr>
          <a:xfrm>
            <a:off x="5867400" y="4800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2" name="Rectangle 81"/>
          <p:cNvSpPr/>
          <p:nvPr/>
        </p:nvSpPr>
        <p:spPr>
          <a:xfrm>
            <a:off x="7315200" y="4800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4" name="Rectangle 103"/>
          <p:cNvSpPr/>
          <p:nvPr/>
        </p:nvSpPr>
        <p:spPr>
          <a:xfrm>
            <a:off x="4419600" y="4495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5" name="Rectangle 104"/>
          <p:cNvSpPr/>
          <p:nvPr/>
        </p:nvSpPr>
        <p:spPr>
          <a:xfrm>
            <a:off x="5867400" y="4495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6" name="Rectangle 105"/>
          <p:cNvSpPr/>
          <p:nvPr/>
        </p:nvSpPr>
        <p:spPr>
          <a:xfrm>
            <a:off x="7315200" y="4495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7" name="Rectangle 106"/>
          <p:cNvSpPr/>
          <p:nvPr/>
        </p:nvSpPr>
        <p:spPr>
          <a:xfrm>
            <a:off x="4419600" y="41910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8" name="Rectangle 107"/>
          <p:cNvSpPr/>
          <p:nvPr/>
        </p:nvSpPr>
        <p:spPr>
          <a:xfrm>
            <a:off x="5867400" y="41910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9" name="Rectangle 108"/>
          <p:cNvSpPr/>
          <p:nvPr/>
        </p:nvSpPr>
        <p:spPr>
          <a:xfrm>
            <a:off x="7315200" y="41910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0" name="Rectangle 109"/>
          <p:cNvSpPr/>
          <p:nvPr/>
        </p:nvSpPr>
        <p:spPr>
          <a:xfrm>
            <a:off x="4419600" y="38862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1" name="Rectangle 110"/>
          <p:cNvSpPr/>
          <p:nvPr/>
        </p:nvSpPr>
        <p:spPr>
          <a:xfrm>
            <a:off x="5867400" y="38862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2" name="Rectangle 111"/>
          <p:cNvSpPr/>
          <p:nvPr/>
        </p:nvSpPr>
        <p:spPr>
          <a:xfrm>
            <a:off x="7315200" y="38862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3" name="Rectangle 112"/>
          <p:cNvSpPr/>
          <p:nvPr/>
        </p:nvSpPr>
        <p:spPr>
          <a:xfrm>
            <a:off x="4419600" y="35814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4" name="Rectangle 113"/>
          <p:cNvSpPr/>
          <p:nvPr/>
        </p:nvSpPr>
        <p:spPr>
          <a:xfrm>
            <a:off x="5867400" y="35814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5" name="Rectangle 114"/>
          <p:cNvSpPr/>
          <p:nvPr/>
        </p:nvSpPr>
        <p:spPr>
          <a:xfrm>
            <a:off x="7315200" y="35814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6" name="Rectangle 115"/>
          <p:cNvSpPr/>
          <p:nvPr/>
        </p:nvSpPr>
        <p:spPr>
          <a:xfrm>
            <a:off x="4419600" y="3276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7" name="Rectangle 116"/>
          <p:cNvSpPr/>
          <p:nvPr/>
        </p:nvSpPr>
        <p:spPr>
          <a:xfrm>
            <a:off x="5867400" y="3276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8" name="Rectangle 117"/>
          <p:cNvSpPr/>
          <p:nvPr/>
        </p:nvSpPr>
        <p:spPr>
          <a:xfrm>
            <a:off x="7315200" y="32766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9" name="Rectangle 118"/>
          <p:cNvSpPr/>
          <p:nvPr/>
        </p:nvSpPr>
        <p:spPr>
          <a:xfrm>
            <a:off x="4419600" y="2971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0" name="Rectangle 119"/>
          <p:cNvSpPr/>
          <p:nvPr/>
        </p:nvSpPr>
        <p:spPr>
          <a:xfrm>
            <a:off x="5867400" y="2971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1" name="Rectangle 120"/>
          <p:cNvSpPr/>
          <p:nvPr/>
        </p:nvSpPr>
        <p:spPr>
          <a:xfrm>
            <a:off x="7315200" y="2971800"/>
            <a:ext cx="838200" cy="3048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2" name="TextBox 61"/>
          <p:cNvSpPr txBox="1"/>
          <p:nvPr/>
        </p:nvSpPr>
        <p:spPr>
          <a:xfrm>
            <a:off x="4419600" y="51816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Bill </a:t>
            </a:r>
          </a:p>
          <a:p>
            <a:pPr algn="ctr"/>
            <a:r>
              <a:rPr lang="en-US" sz="1200" dirty="0" smtClean="0">
                <a:latin typeface="Tahoma" pitchFamily="34" charset="0"/>
                <a:ea typeface="Tahoma" pitchFamily="34" charset="0"/>
                <a:cs typeface="Tahoma" pitchFamily="34" charset="0"/>
              </a:rPr>
              <a:t>HR-105</a:t>
            </a:r>
            <a:endParaRPr lang="en-US" sz="1200" dirty="0">
              <a:latin typeface="Tahoma" pitchFamily="34" charset="0"/>
              <a:ea typeface="Tahoma" pitchFamily="34" charset="0"/>
              <a:cs typeface="Tahoma" pitchFamily="34" charset="0"/>
            </a:endParaRPr>
          </a:p>
        </p:txBody>
      </p:sp>
      <p:sp>
        <p:nvSpPr>
          <p:cNvPr id="63" name="TextBox 62"/>
          <p:cNvSpPr txBox="1"/>
          <p:nvPr/>
        </p:nvSpPr>
        <p:spPr>
          <a:xfrm>
            <a:off x="5867400" y="51816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Bill </a:t>
            </a:r>
          </a:p>
          <a:p>
            <a:pPr algn="ctr"/>
            <a:r>
              <a:rPr lang="en-US" sz="1200" dirty="0" smtClean="0">
                <a:latin typeface="Tahoma" pitchFamily="34" charset="0"/>
                <a:ea typeface="Tahoma" pitchFamily="34" charset="0"/>
                <a:cs typeface="Tahoma" pitchFamily="34" charset="0"/>
              </a:rPr>
              <a:t>S-45</a:t>
            </a:r>
            <a:endParaRPr lang="en-US" sz="1200" dirty="0">
              <a:latin typeface="Tahoma" pitchFamily="34" charset="0"/>
              <a:ea typeface="Tahoma" pitchFamily="34" charset="0"/>
              <a:cs typeface="Tahoma" pitchFamily="34" charset="0"/>
            </a:endParaRPr>
          </a:p>
        </p:txBody>
      </p:sp>
      <p:sp>
        <p:nvSpPr>
          <p:cNvPr id="64" name="TextBox 63"/>
          <p:cNvSpPr txBox="1"/>
          <p:nvPr/>
        </p:nvSpPr>
        <p:spPr>
          <a:xfrm>
            <a:off x="7315200" y="51816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Bill </a:t>
            </a:r>
          </a:p>
          <a:p>
            <a:pPr algn="ctr"/>
            <a:r>
              <a:rPr lang="en-US" sz="1200" dirty="0" smtClean="0">
                <a:latin typeface="Tahoma" pitchFamily="34" charset="0"/>
                <a:ea typeface="Tahoma" pitchFamily="34" charset="0"/>
                <a:cs typeface="Tahoma" pitchFamily="34" charset="0"/>
              </a:rPr>
              <a:t>HR-119</a:t>
            </a:r>
            <a:endParaRPr lang="en-US" sz="1200" dirty="0">
              <a:latin typeface="Tahoma" pitchFamily="34" charset="0"/>
              <a:ea typeface="Tahoma" pitchFamily="34" charset="0"/>
              <a:cs typeface="Tahoma" pitchFamily="34" charset="0"/>
            </a:endParaRPr>
          </a:p>
        </p:txBody>
      </p:sp>
      <p:sp>
        <p:nvSpPr>
          <p:cNvPr id="65" name="TextBox 64"/>
          <p:cNvSpPr txBox="1"/>
          <p:nvPr/>
        </p:nvSpPr>
        <p:spPr>
          <a:xfrm>
            <a:off x="1981200" y="3124200"/>
            <a:ext cx="22098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The President signs or vetoes</a:t>
            </a:r>
            <a:endParaRPr lang="en-US" sz="1200" dirty="0">
              <a:latin typeface="Tahoma" pitchFamily="34" charset="0"/>
              <a:ea typeface="Tahoma" pitchFamily="34" charset="0"/>
              <a:cs typeface="Tahoma" pitchFamily="34" charset="0"/>
            </a:endParaRPr>
          </a:p>
        </p:txBody>
      </p:sp>
      <p:sp>
        <p:nvSpPr>
          <p:cNvPr id="66" name="TextBox 65"/>
          <p:cNvSpPr txBox="1"/>
          <p:nvPr/>
        </p:nvSpPr>
        <p:spPr>
          <a:xfrm>
            <a:off x="1371600" y="3733800"/>
            <a:ext cx="28194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If passed, the bill is sent to the Senate</a:t>
            </a:r>
            <a:endParaRPr lang="en-US" sz="1200" dirty="0">
              <a:latin typeface="Tahoma" pitchFamily="34" charset="0"/>
              <a:ea typeface="Tahoma" pitchFamily="34" charset="0"/>
              <a:cs typeface="Tahoma" pitchFamily="34" charset="0"/>
            </a:endParaRPr>
          </a:p>
        </p:txBody>
      </p:sp>
      <p:sp>
        <p:nvSpPr>
          <p:cNvPr id="67" name="TextBox 66"/>
          <p:cNvSpPr txBox="1"/>
          <p:nvPr/>
        </p:nvSpPr>
        <p:spPr>
          <a:xfrm>
            <a:off x="914400" y="4038600"/>
            <a:ext cx="32766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House of Representatives debates and votes</a:t>
            </a:r>
            <a:endParaRPr lang="en-US" sz="1200" dirty="0">
              <a:latin typeface="Tahoma" pitchFamily="34" charset="0"/>
              <a:ea typeface="Tahoma" pitchFamily="34" charset="0"/>
              <a:cs typeface="Tahoma" pitchFamily="34" charset="0"/>
            </a:endParaRPr>
          </a:p>
        </p:txBody>
      </p:sp>
      <p:sp>
        <p:nvSpPr>
          <p:cNvPr id="69" name="TextBox 68"/>
          <p:cNvSpPr txBox="1"/>
          <p:nvPr/>
        </p:nvSpPr>
        <p:spPr>
          <a:xfrm>
            <a:off x="914400" y="4343400"/>
            <a:ext cx="32766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The appropriate committee considers the bill</a:t>
            </a:r>
            <a:endParaRPr lang="en-US" sz="1200" dirty="0">
              <a:latin typeface="Tahoma" pitchFamily="34" charset="0"/>
              <a:ea typeface="Tahoma" pitchFamily="34" charset="0"/>
              <a:cs typeface="Tahoma" pitchFamily="34" charset="0"/>
            </a:endParaRPr>
          </a:p>
        </p:txBody>
      </p:sp>
      <p:sp>
        <p:nvSpPr>
          <p:cNvPr id="70" name="TextBox 69"/>
          <p:cNvSpPr txBox="1"/>
          <p:nvPr/>
        </p:nvSpPr>
        <p:spPr>
          <a:xfrm>
            <a:off x="1752600" y="4648200"/>
            <a:ext cx="24384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Congressman introduces the bill</a:t>
            </a:r>
            <a:endParaRPr lang="en-US" sz="1200" dirty="0">
              <a:latin typeface="Tahoma" pitchFamily="34" charset="0"/>
              <a:ea typeface="Tahoma" pitchFamily="34" charset="0"/>
              <a:cs typeface="Tahoma" pitchFamily="34" charset="0"/>
            </a:endParaRPr>
          </a:p>
        </p:txBody>
      </p:sp>
      <p:sp>
        <p:nvSpPr>
          <p:cNvPr id="71" name="TextBox 70"/>
          <p:cNvSpPr txBox="1"/>
          <p:nvPr/>
        </p:nvSpPr>
        <p:spPr>
          <a:xfrm>
            <a:off x="2819400" y="4953000"/>
            <a:ext cx="13716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A bill is proposed</a:t>
            </a:r>
            <a:endParaRPr lang="en-US" sz="1200" dirty="0">
              <a:latin typeface="Tahoma" pitchFamily="34" charset="0"/>
              <a:ea typeface="Tahoma" pitchFamily="34" charset="0"/>
              <a:cs typeface="Tahoma" pitchFamily="34" charset="0"/>
            </a:endParaRPr>
          </a:p>
        </p:txBody>
      </p:sp>
      <p:sp>
        <p:nvSpPr>
          <p:cNvPr id="75" name="TextBox 74"/>
          <p:cNvSpPr txBox="1"/>
          <p:nvPr/>
        </p:nvSpPr>
        <p:spPr>
          <a:xfrm>
            <a:off x="1219200" y="3429000"/>
            <a:ext cx="29718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The Senate debates and votes on the bill</a:t>
            </a:r>
            <a:endParaRPr lang="en-US" sz="1200" dirty="0">
              <a:latin typeface="Tahoma" pitchFamily="34" charset="0"/>
              <a:ea typeface="Tahoma" pitchFamily="34" charset="0"/>
              <a:cs typeface="Tahoma" pitchFamily="34" charset="0"/>
            </a:endParaRPr>
          </a:p>
        </p:txBody>
      </p:sp>
      <p:sp>
        <p:nvSpPr>
          <p:cNvPr id="100" name="TextBox 99"/>
          <p:cNvSpPr txBox="1"/>
          <p:nvPr/>
        </p:nvSpPr>
        <p:spPr>
          <a:xfrm>
            <a:off x="381000" y="2819400"/>
            <a:ext cx="3810000" cy="276999"/>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If vetoed, Congress may overturn with a 2/3 majority</a:t>
            </a:r>
            <a:endParaRPr lang="en-US" sz="1200" dirty="0">
              <a:latin typeface="Tahoma" pitchFamily="34" charset="0"/>
              <a:ea typeface="Tahoma" pitchFamily="34" charset="0"/>
              <a:cs typeface="Tahoma" pitchFamily="34" charset="0"/>
            </a:endParaRPr>
          </a:p>
        </p:txBody>
      </p:sp>
      <p:sp>
        <p:nvSpPr>
          <p:cNvPr id="102" name="TextBox 101"/>
          <p:cNvSpPr txBox="1"/>
          <p:nvPr/>
        </p:nvSpPr>
        <p:spPr>
          <a:xfrm>
            <a:off x="228600" y="1295400"/>
            <a:ext cx="8686800" cy="276999"/>
          </a:xfrm>
          <a:prstGeom prst="rect">
            <a:avLst/>
          </a:prstGeom>
          <a:noFill/>
          <a:ln>
            <a:solidFill>
              <a:schemeClr val="tx1"/>
            </a:solidFill>
          </a:ln>
        </p:spPr>
        <p:txBody>
          <a:bodyPr wrap="square" rtlCol="0">
            <a:spAutoFit/>
          </a:bodyPr>
          <a:lstStyle/>
          <a:p>
            <a:pPr marL="1081088" indent="-1081088"/>
            <a:r>
              <a:rPr lang="en-US" sz="1200" b="1" dirty="0" smtClean="0">
                <a:latin typeface="Tahoma" pitchFamily="34" charset="0"/>
                <a:ea typeface="Tahoma" pitchFamily="34" charset="0"/>
                <a:cs typeface="Tahoma" pitchFamily="34" charset="0"/>
              </a:rPr>
              <a:t>Bill S-45 – Made into law.</a:t>
            </a:r>
            <a:endParaRPr lang="en-US" sz="1200" b="1" dirty="0">
              <a:latin typeface="Tahoma" pitchFamily="34" charset="0"/>
              <a:ea typeface="Tahoma" pitchFamily="34" charset="0"/>
              <a:cs typeface="Tahoma" pitchFamily="34" charset="0"/>
            </a:endParaRPr>
          </a:p>
        </p:txBody>
      </p:sp>
      <p:sp>
        <p:nvSpPr>
          <p:cNvPr id="103" name="TextBox 102"/>
          <p:cNvSpPr txBox="1"/>
          <p:nvPr/>
        </p:nvSpPr>
        <p:spPr>
          <a:xfrm>
            <a:off x="228600" y="1676400"/>
            <a:ext cx="8686800" cy="276999"/>
          </a:xfrm>
          <a:prstGeom prst="rect">
            <a:avLst/>
          </a:prstGeom>
          <a:noFill/>
          <a:ln>
            <a:solidFill>
              <a:schemeClr val="tx1"/>
            </a:solidFill>
          </a:ln>
        </p:spPr>
        <p:txBody>
          <a:bodyPr wrap="square" rtlCol="0">
            <a:spAutoFit/>
          </a:bodyPr>
          <a:lstStyle/>
          <a:p>
            <a:r>
              <a:rPr lang="en-US" sz="1200" b="1" dirty="0" smtClean="0">
                <a:latin typeface="Tahoma" pitchFamily="34" charset="0"/>
                <a:ea typeface="Tahoma" pitchFamily="34" charset="0"/>
                <a:cs typeface="Tahoma" pitchFamily="34" charset="0"/>
              </a:rPr>
              <a:t>Bill HR-119 – Currently being considered by the House Armed Services Committee.</a:t>
            </a:r>
            <a:endParaRPr lang="en-US" sz="1200" b="1"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7" nodeType="withEffect">
                                  <p:stCondLst>
                                    <p:cond delay="0"/>
                                  </p:stCondLst>
                                  <p:childTnLst>
                                    <p:set>
                                      <p:cBhvr>
                                        <p:cTn id="6" dur="1" fill="hold">
                                          <p:stCondLst>
                                            <p:cond delay="0"/>
                                          </p:stCondLst>
                                        </p:cTn>
                                        <p:tgtEl>
                                          <p:spTgt spid="93"/>
                                        </p:tgtEl>
                                        <p:attrNameLst>
                                          <p:attrName>style.visibility</p:attrName>
                                        </p:attrNameLst>
                                      </p:cBhvr>
                                      <p:to>
                                        <p:strVal val="hidden"/>
                                      </p:to>
                                    </p:set>
                                  </p:childTnLst>
                                </p:cTn>
                              </p:par>
                              <p:par>
                                <p:cTn id="7" presetID="1" presetClass="exit" presetSubtype="0" fill="hold" grpId="6" nodeType="withEffect">
                                  <p:stCondLst>
                                    <p:cond delay="0"/>
                                  </p:stCondLst>
                                  <p:childTnLst>
                                    <p:set>
                                      <p:cBhvr>
                                        <p:cTn id="8" dur="1" fill="hold">
                                          <p:stCondLst>
                                            <p:cond delay="0"/>
                                          </p:stCondLst>
                                        </p:cTn>
                                        <p:tgtEl>
                                          <p:spTgt spid="94"/>
                                        </p:tgtEl>
                                        <p:attrNameLst>
                                          <p:attrName>style.visibility</p:attrName>
                                        </p:attrNameLst>
                                      </p:cBhvr>
                                      <p:to>
                                        <p:strVal val="hidden"/>
                                      </p:to>
                                    </p:set>
                                  </p:childTnLst>
                                </p:cTn>
                              </p:par>
                              <p:par>
                                <p:cTn id="9" presetID="1" presetClass="exit" presetSubtype="0" fill="hold" grpId="5" nodeType="withEffect">
                                  <p:stCondLst>
                                    <p:cond delay="0"/>
                                  </p:stCondLst>
                                  <p:childTnLst>
                                    <p:set>
                                      <p:cBhvr>
                                        <p:cTn id="10" dur="1" fill="hold">
                                          <p:stCondLst>
                                            <p:cond delay="0"/>
                                          </p:stCondLst>
                                        </p:cTn>
                                        <p:tgtEl>
                                          <p:spTgt spid="95"/>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96"/>
                                        </p:tgtEl>
                                        <p:attrNameLst>
                                          <p:attrName>style.visibility</p:attrName>
                                        </p:attrNameLst>
                                      </p:cBhvr>
                                      <p:to>
                                        <p:strVal val="hidden"/>
                                      </p:to>
                                    </p:set>
                                  </p:childTnLst>
                                </p:cTn>
                              </p:par>
                              <p:par>
                                <p:cTn id="13" presetID="1" presetClass="exit" presetSubtype="0" fill="hold" grpId="3" nodeType="withEffect">
                                  <p:stCondLst>
                                    <p:cond delay="0"/>
                                  </p:stCondLst>
                                  <p:childTnLst>
                                    <p:set>
                                      <p:cBhvr>
                                        <p:cTn id="14" dur="1" fill="hold">
                                          <p:stCondLst>
                                            <p:cond delay="0"/>
                                          </p:stCondLst>
                                        </p:cTn>
                                        <p:tgtEl>
                                          <p:spTgt spid="97"/>
                                        </p:tgtEl>
                                        <p:attrNameLst>
                                          <p:attrName>style.visibility</p:attrName>
                                        </p:attrNameLst>
                                      </p:cBhvr>
                                      <p:to>
                                        <p:strVal val="hidden"/>
                                      </p:to>
                                    </p:set>
                                  </p:childTnLst>
                                </p:cTn>
                              </p:par>
                              <p:par>
                                <p:cTn id="15" presetID="1" presetClass="exit" presetSubtype="0" fill="hold" grpId="2" nodeType="withEffect">
                                  <p:stCondLst>
                                    <p:cond delay="0"/>
                                  </p:stCondLst>
                                  <p:childTnLst>
                                    <p:set>
                                      <p:cBhvr>
                                        <p:cTn id="16" dur="1" fill="hold">
                                          <p:stCondLst>
                                            <p:cond delay="0"/>
                                          </p:stCondLst>
                                        </p:cTn>
                                        <p:tgtEl>
                                          <p:spTgt spid="98"/>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99"/>
                                        </p:tgtEl>
                                        <p:attrNameLst>
                                          <p:attrName>style.visibility</p:attrName>
                                        </p:attrNameLst>
                                      </p:cBhvr>
                                      <p:to>
                                        <p:strVal val="hidden"/>
                                      </p:to>
                                    </p:set>
                                  </p:childTnLst>
                                </p:cTn>
                              </p:par>
                              <p:par>
                                <p:cTn id="19" presetID="1" presetClass="exit" presetSubtype="0" fill="hold" grpId="7" nodeType="withEffect">
                                  <p:stCondLst>
                                    <p:cond delay="0"/>
                                  </p:stCondLst>
                                  <p:childTnLst>
                                    <p:set>
                                      <p:cBhvr>
                                        <p:cTn id="20" dur="1" fill="hold">
                                          <p:stCondLst>
                                            <p:cond delay="0"/>
                                          </p:stCondLst>
                                        </p:cTn>
                                        <p:tgtEl>
                                          <p:spTgt spid="85"/>
                                        </p:tgtEl>
                                        <p:attrNameLst>
                                          <p:attrName>style.visibility</p:attrName>
                                        </p:attrNameLst>
                                      </p:cBhvr>
                                      <p:to>
                                        <p:strVal val="hidden"/>
                                      </p:to>
                                    </p:set>
                                  </p:childTnLst>
                                </p:cTn>
                              </p:par>
                              <p:par>
                                <p:cTn id="21" presetID="1" presetClass="exit" presetSubtype="0" fill="hold" grpId="6" nodeType="withEffect">
                                  <p:stCondLst>
                                    <p:cond delay="0"/>
                                  </p:stCondLst>
                                  <p:childTnLst>
                                    <p:set>
                                      <p:cBhvr>
                                        <p:cTn id="22" dur="1" fill="hold">
                                          <p:stCondLst>
                                            <p:cond delay="0"/>
                                          </p:stCondLst>
                                        </p:cTn>
                                        <p:tgtEl>
                                          <p:spTgt spid="86"/>
                                        </p:tgtEl>
                                        <p:attrNameLst>
                                          <p:attrName>style.visibility</p:attrName>
                                        </p:attrNameLst>
                                      </p:cBhvr>
                                      <p:to>
                                        <p:strVal val="hidden"/>
                                      </p:to>
                                    </p:set>
                                  </p:childTnLst>
                                </p:cTn>
                              </p:par>
                              <p:par>
                                <p:cTn id="23" presetID="1" presetClass="exit" presetSubtype="0" fill="hold" grpId="5" nodeType="withEffect">
                                  <p:stCondLst>
                                    <p:cond delay="0"/>
                                  </p:stCondLst>
                                  <p:childTnLst>
                                    <p:set>
                                      <p:cBhvr>
                                        <p:cTn id="24" dur="1" fill="hold">
                                          <p:stCondLst>
                                            <p:cond delay="0"/>
                                          </p:stCondLst>
                                        </p:cTn>
                                        <p:tgtEl>
                                          <p:spTgt spid="87"/>
                                        </p:tgtEl>
                                        <p:attrNameLst>
                                          <p:attrName>style.visibility</p:attrName>
                                        </p:attrNameLst>
                                      </p:cBhvr>
                                      <p:to>
                                        <p:strVal val="hidden"/>
                                      </p:to>
                                    </p:set>
                                  </p:childTnLst>
                                </p:cTn>
                              </p:par>
                              <p:par>
                                <p:cTn id="25" presetID="1" presetClass="exit" presetSubtype="0" fill="hold" grpId="4" nodeType="withEffect">
                                  <p:stCondLst>
                                    <p:cond delay="0"/>
                                  </p:stCondLst>
                                  <p:childTnLst>
                                    <p:set>
                                      <p:cBhvr>
                                        <p:cTn id="26" dur="1" fill="hold">
                                          <p:stCondLst>
                                            <p:cond delay="0"/>
                                          </p:stCondLst>
                                        </p:cTn>
                                        <p:tgtEl>
                                          <p:spTgt spid="88"/>
                                        </p:tgtEl>
                                        <p:attrNameLst>
                                          <p:attrName>style.visibility</p:attrName>
                                        </p:attrNameLst>
                                      </p:cBhvr>
                                      <p:to>
                                        <p:strVal val="hidden"/>
                                      </p:to>
                                    </p:set>
                                  </p:childTnLst>
                                </p:cTn>
                              </p:par>
                              <p:par>
                                <p:cTn id="27" presetID="1" presetClass="exit" presetSubtype="0" fill="hold" grpId="3" nodeType="withEffect">
                                  <p:stCondLst>
                                    <p:cond delay="0"/>
                                  </p:stCondLst>
                                  <p:childTnLst>
                                    <p:set>
                                      <p:cBhvr>
                                        <p:cTn id="28" dur="1" fill="hold">
                                          <p:stCondLst>
                                            <p:cond delay="0"/>
                                          </p:stCondLst>
                                        </p:cTn>
                                        <p:tgtEl>
                                          <p:spTgt spid="89"/>
                                        </p:tgtEl>
                                        <p:attrNameLst>
                                          <p:attrName>style.visibility</p:attrName>
                                        </p:attrNameLst>
                                      </p:cBhvr>
                                      <p:to>
                                        <p:strVal val="hidden"/>
                                      </p:to>
                                    </p:set>
                                  </p:childTnLst>
                                </p:cTn>
                              </p:par>
                              <p:par>
                                <p:cTn id="29" presetID="1" presetClass="exit" presetSubtype="0" fill="hold" grpId="2" nodeType="withEffect">
                                  <p:stCondLst>
                                    <p:cond delay="0"/>
                                  </p:stCondLst>
                                  <p:childTnLst>
                                    <p:set>
                                      <p:cBhvr>
                                        <p:cTn id="30" dur="1" fill="hold">
                                          <p:stCondLst>
                                            <p:cond delay="0"/>
                                          </p:stCondLst>
                                        </p:cTn>
                                        <p:tgtEl>
                                          <p:spTgt spid="90"/>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91"/>
                                        </p:tgtEl>
                                        <p:attrNameLst>
                                          <p:attrName>style.visibility</p:attrName>
                                        </p:attrNameLst>
                                      </p:cBhvr>
                                      <p:to>
                                        <p:strVal val="hidden"/>
                                      </p:to>
                                    </p:set>
                                  </p:childTnLst>
                                </p:cTn>
                              </p:par>
                              <p:par>
                                <p:cTn id="33" presetID="1" presetClass="exit" presetSubtype="0" fill="hold" grpId="7" nodeType="withEffect">
                                  <p:stCondLst>
                                    <p:cond delay="0"/>
                                  </p:stCondLst>
                                  <p:childTnLst>
                                    <p:set>
                                      <p:cBhvr>
                                        <p:cTn id="34" dur="1" fill="hold">
                                          <p:stCondLst>
                                            <p:cond delay="0"/>
                                          </p:stCondLst>
                                        </p:cTn>
                                        <p:tgtEl>
                                          <p:spTgt spid="76"/>
                                        </p:tgtEl>
                                        <p:attrNameLst>
                                          <p:attrName>style.visibility</p:attrName>
                                        </p:attrNameLst>
                                      </p:cBhvr>
                                      <p:to>
                                        <p:strVal val="hidden"/>
                                      </p:to>
                                    </p:set>
                                  </p:childTnLst>
                                </p:cTn>
                              </p:par>
                              <p:par>
                                <p:cTn id="35" presetID="1" presetClass="exit" presetSubtype="0" fill="hold" grpId="6" nodeType="withEffect">
                                  <p:stCondLst>
                                    <p:cond delay="0"/>
                                  </p:stCondLst>
                                  <p:childTnLst>
                                    <p:set>
                                      <p:cBhvr>
                                        <p:cTn id="36" dur="1" fill="hold">
                                          <p:stCondLst>
                                            <p:cond delay="0"/>
                                          </p:stCondLst>
                                        </p:cTn>
                                        <p:tgtEl>
                                          <p:spTgt spid="74"/>
                                        </p:tgtEl>
                                        <p:attrNameLst>
                                          <p:attrName>style.visibility</p:attrName>
                                        </p:attrNameLst>
                                      </p:cBhvr>
                                      <p:to>
                                        <p:strVal val="hidden"/>
                                      </p:to>
                                    </p:set>
                                  </p:childTnLst>
                                </p:cTn>
                              </p:par>
                              <p:par>
                                <p:cTn id="37" presetID="1" presetClass="exit" presetSubtype="0" fill="hold" grpId="5" nodeType="withEffect">
                                  <p:stCondLst>
                                    <p:cond delay="0"/>
                                  </p:stCondLst>
                                  <p:childTnLst>
                                    <p:set>
                                      <p:cBhvr>
                                        <p:cTn id="38" dur="1" fill="hold">
                                          <p:stCondLst>
                                            <p:cond delay="0"/>
                                          </p:stCondLst>
                                        </p:cTn>
                                        <p:tgtEl>
                                          <p:spTgt spid="73"/>
                                        </p:tgtEl>
                                        <p:attrNameLst>
                                          <p:attrName>style.visibility</p:attrName>
                                        </p:attrNameLst>
                                      </p:cBhvr>
                                      <p:to>
                                        <p:strVal val="hidden"/>
                                      </p:to>
                                    </p:set>
                                  </p:childTnLst>
                                </p:cTn>
                              </p:par>
                              <p:par>
                                <p:cTn id="39" presetID="1" presetClass="exit" presetSubtype="0" fill="hold" grpId="4" nodeType="withEffect">
                                  <p:stCondLst>
                                    <p:cond delay="0"/>
                                  </p:stCondLst>
                                  <p:childTnLst>
                                    <p:set>
                                      <p:cBhvr>
                                        <p:cTn id="40" dur="1" fill="hold">
                                          <p:stCondLst>
                                            <p:cond delay="0"/>
                                          </p:stCondLst>
                                        </p:cTn>
                                        <p:tgtEl>
                                          <p:spTgt spid="129"/>
                                        </p:tgtEl>
                                        <p:attrNameLst>
                                          <p:attrName>style.visibility</p:attrName>
                                        </p:attrNameLst>
                                      </p:cBhvr>
                                      <p:to>
                                        <p:strVal val="hidden"/>
                                      </p:to>
                                    </p:set>
                                  </p:childTnLst>
                                </p:cTn>
                              </p:par>
                              <p:par>
                                <p:cTn id="41" presetID="1" presetClass="exit" presetSubtype="0" fill="hold" grpId="3" nodeType="withEffect">
                                  <p:stCondLst>
                                    <p:cond delay="0"/>
                                  </p:stCondLst>
                                  <p:childTnLst>
                                    <p:set>
                                      <p:cBhvr>
                                        <p:cTn id="42" dur="1" fill="hold">
                                          <p:stCondLst>
                                            <p:cond delay="0"/>
                                          </p:stCondLst>
                                        </p:cTn>
                                        <p:tgtEl>
                                          <p:spTgt spid="128"/>
                                        </p:tgtEl>
                                        <p:attrNameLst>
                                          <p:attrName>style.visibility</p:attrName>
                                        </p:attrNameLst>
                                      </p:cBhvr>
                                      <p:to>
                                        <p:strVal val="hidden"/>
                                      </p:to>
                                    </p:set>
                                  </p:childTnLst>
                                </p:cTn>
                              </p:par>
                              <p:par>
                                <p:cTn id="43" presetID="1" presetClass="exit" presetSubtype="0" fill="hold" grpId="2" nodeType="withEffect">
                                  <p:stCondLst>
                                    <p:cond delay="0"/>
                                  </p:stCondLst>
                                  <p:childTnLst>
                                    <p:set>
                                      <p:cBhvr>
                                        <p:cTn id="44" dur="1" fill="hold">
                                          <p:stCondLst>
                                            <p:cond delay="0"/>
                                          </p:stCondLst>
                                        </p:cTn>
                                        <p:tgtEl>
                                          <p:spTgt spid="125"/>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7" restart="whenNotActive" fill="hold" evtFilter="cancelBubble" nodeType="interactiveSeq">
                <p:stCondLst>
                  <p:cond evt="onClick" delay="0">
                    <p:tgtEl>
                      <p:spTgt spid="80"/>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77"/>
                                        </p:tgtEl>
                                        <p:attrNameLst>
                                          <p:attrName>style.visibility</p:attrName>
                                        </p:attrNameLst>
                                      </p:cBhvr>
                                      <p:to>
                                        <p:strVal val="visible"/>
                                      </p:to>
                                    </p:set>
                                  </p:childTnLst>
                                </p:cTn>
                              </p:par>
                              <p:par>
                                <p:cTn id="52" presetID="1" presetClass="exit" presetSubtype="0" fill="hold" grpId="1" nodeType="withEffect">
                                  <p:stCondLst>
                                    <p:cond delay="0"/>
                                  </p:stCondLst>
                                  <p:childTnLst>
                                    <p:set>
                                      <p:cBhvr>
                                        <p:cTn id="53" dur="1" fill="hold">
                                          <p:stCondLst>
                                            <p:cond delay="0"/>
                                          </p:stCondLst>
                                        </p:cTn>
                                        <p:tgtEl>
                                          <p:spTgt spid="125"/>
                                        </p:tgtEl>
                                        <p:attrNameLst>
                                          <p:attrName>style.visibility</p:attrName>
                                        </p:attrNameLst>
                                      </p:cBhvr>
                                      <p:to>
                                        <p:strVal val="hidden"/>
                                      </p:to>
                                    </p:set>
                                  </p:childTnLst>
                                </p:cTn>
                              </p:par>
                              <p:par>
                                <p:cTn id="54" presetID="1" presetClass="exit" presetSubtype="0" fill="hold" grpId="1" nodeType="withEffect">
                                  <p:stCondLst>
                                    <p:cond delay="0"/>
                                  </p:stCondLst>
                                  <p:childTnLst>
                                    <p:set>
                                      <p:cBhvr>
                                        <p:cTn id="55" dur="1" fill="hold">
                                          <p:stCondLst>
                                            <p:cond delay="0"/>
                                          </p:stCondLst>
                                        </p:cTn>
                                        <p:tgtEl>
                                          <p:spTgt spid="128"/>
                                        </p:tgtEl>
                                        <p:attrNameLst>
                                          <p:attrName>style.visibility</p:attrName>
                                        </p:attrNameLst>
                                      </p:cBhvr>
                                      <p:to>
                                        <p:strVal val="hidden"/>
                                      </p:to>
                                    </p:set>
                                  </p:childTnLst>
                                </p:cTn>
                              </p:par>
                              <p:par>
                                <p:cTn id="56" presetID="1" presetClass="exit" presetSubtype="0" fill="hold" grpId="1" nodeType="withEffect">
                                  <p:stCondLst>
                                    <p:cond delay="0"/>
                                  </p:stCondLst>
                                  <p:childTnLst>
                                    <p:set>
                                      <p:cBhvr>
                                        <p:cTn id="57" dur="1" fill="hold">
                                          <p:stCondLst>
                                            <p:cond delay="0"/>
                                          </p:stCondLst>
                                        </p:cTn>
                                        <p:tgtEl>
                                          <p:spTgt spid="129"/>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73"/>
                                        </p:tgtEl>
                                        <p:attrNameLst>
                                          <p:attrName>style.visibility</p:attrName>
                                        </p:attrNameLst>
                                      </p:cBhvr>
                                      <p:to>
                                        <p:strVal val="hidden"/>
                                      </p:to>
                                    </p:set>
                                  </p:childTnLst>
                                </p:cTn>
                              </p:par>
                              <p:par>
                                <p:cTn id="60" presetID="1" presetClass="exit" presetSubtype="0" fill="hold" grpId="0" nodeType="withEffect">
                                  <p:stCondLst>
                                    <p:cond delay="0"/>
                                  </p:stCondLst>
                                  <p:childTnLst>
                                    <p:set>
                                      <p:cBhvr>
                                        <p:cTn id="61" dur="1" fill="hold">
                                          <p:stCondLst>
                                            <p:cond delay="0"/>
                                          </p:stCondLst>
                                        </p:cTn>
                                        <p:tgtEl>
                                          <p:spTgt spid="74"/>
                                        </p:tgtEl>
                                        <p:attrNameLst>
                                          <p:attrName>style.visibility</p:attrName>
                                        </p:attrNameLst>
                                      </p:cBhvr>
                                      <p:to>
                                        <p:strVal val="hidden"/>
                                      </p:to>
                                    </p:set>
                                  </p:childTnLst>
                                </p:cTn>
                              </p:par>
                              <p:par>
                                <p:cTn id="62" presetID="1" presetClass="exit" presetSubtype="0" fill="hold" grpId="1" nodeType="withEffect">
                                  <p:stCondLst>
                                    <p:cond delay="0"/>
                                  </p:stCondLst>
                                  <p:childTnLst>
                                    <p:set>
                                      <p:cBhvr>
                                        <p:cTn id="63"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80"/>
                  </p:tgtEl>
                </p:cond>
              </p:nextCondLst>
            </p:seq>
            <p:seq concurrent="1" nextAc="seek">
              <p:cTn id="64" restart="whenNotActive" fill="hold" evtFilter="cancelBubble" nodeType="interactiveSeq">
                <p:stCondLst>
                  <p:cond evt="onClick" delay="0">
                    <p:tgtEl>
                      <p:spTgt spid="104"/>
                    </p:tgtEl>
                  </p:cond>
                </p:stCondLst>
                <p:endSync evt="end" delay="0">
                  <p:rtn val="all"/>
                </p:endSync>
                <p:childTnLst>
                  <p:par>
                    <p:cTn id="65" fill="hold">
                      <p:stCondLst>
                        <p:cond delay="0"/>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25"/>
                                        </p:tgtEl>
                                        <p:attrNameLst>
                                          <p:attrName>style.visibility</p:attrName>
                                        </p:attrNameLst>
                                      </p:cBhvr>
                                      <p:to>
                                        <p:strVal val="visible"/>
                                      </p:to>
                                    </p:set>
                                  </p:childTnLst>
                                </p:cTn>
                              </p:par>
                              <p:par>
                                <p:cTn id="69" presetID="1" presetClass="exit" presetSubtype="0" fill="hold" grpId="2" nodeType="withEffect">
                                  <p:stCondLst>
                                    <p:cond delay="0"/>
                                  </p:stCondLst>
                                  <p:childTnLst>
                                    <p:set>
                                      <p:cBhvr>
                                        <p:cTn id="70" dur="1" fill="hold">
                                          <p:stCondLst>
                                            <p:cond delay="0"/>
                                          </p:stCondLst>
                                        </p:cTn>
                                        <p:tgtEl>
                                          <p:spTgt spid="128"/>
                                        </p:tgtEl>
                                        <p:attrNameLst>
                                          <p:attrName>style.visibility</p:attrName>
                                        </p:attrNameLst>
                                      </p:cBhvr>
                                      <p:to>
                                        <p:strVal val="hidden"/>
                                      </p:to>
                                    </p:set>
                                  </p:childTnLst>
                                </p:cTn>
                              </p:par>
                              <p:par>
                                <p:cTn id="71" presetID="1" presetClass="exit" presetSubtype="0" fill="hold" grpId="2" nodeType="withEffect">
                                  <p:stCondLst>
                                    <p:cond delay="0"/>
                                  </p:stCondLst>
                                  <p:childTnLst>
                                    <p:set>
                                      <p:cBhvr>
                                        <p:cTn id="72" dur="1" fill="hold">
                                          <p:stCondLst>
                                            <p:cond delay="0"/>
                                          </p:stCondLst>
                                        </p:cTn>
                                        <p:tgtEl>
                                          <p:spTgt spid="129"/>
                                        </p:tgtEl>
                                        <p:attrNameLst>
                                          <p:attrName>style.visibility</p:attrName>
                                        </p:attrNameLst>
                                      </p:cBhvr>
                                      <p:to>
                                        <p:strVal val="hidden"/>
                                      </p:to>
                                    </p:set>
                                  </p:childTnLst>
                                </p:cTn>
                              </p:par>
                              <p:par>
                                <p:cTn id="73" presetID="1" presetClass="exit" presetSubtype="0" fill="hold" grpId="2" nodeType="withEffect">
                                  <p:stCondLst>
                                    <p:cond delay="0"/>
                                  </p:stCondLst>
                                  <p:childTnLst>
                                    <p:set>
                                      <p:cBhvr>
                                        <p:cTn id="74" dur="1" fill="hold">
                                          <p:stCondLst>
                                            <p:cond delay="0"/>
                                          </p:stCondLst>
                                        </p:cTn>
                                        <p:tgtEl>
                                          <p:spTgt spid="73"/>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74"/>
                                        </p:tgtEl>
                                        <p:attrNameLst>
                                          <p:attrName>style.visibility</p:attrName>
                                        </p:attrNameLst>
                                      </p:cBhvr>
                                      <p:to>
                                        <p:strVal val="hidden"/>
                                      </p:to>
                                    </p:set>
                                  </p:childTnLst>
                                </p:cTn>
                              </p:par>
                              <p:par>
                                <p:cTn id="77" presetID="1" presetClass="exit" presetSubtype="0" fill="hold" grpId="0" nodeType="withEffect">
                                  <p:stCondLst>
                                    <p:cond delay="0"/>
                                  </p:stCondLst>
                                  <p:childTnLst>
                                    <p:set>
                                      <p:cBhvr>
                                        <p:cTn id="78"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04"/>
                  </p:tgtEl>
                </p:cond>
              </p:nextCondLst>
            </p:seq>
            <p:seq concurrent="1" nextAc="seek">
              <p:cTn id="79" restart="whenNotActive" fill="hold" evtFilter="cancelBubble" nodeType="interactiveSeq">
                <p:stCondLst>
                  <p:cond evt="onClick" delay="0">
                    <p:tgtEl>
                      <p:spTgt spid="107"/>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128"/>
                                        </p:tgtEl>
                                        <p:attrNameLst>
                                          <p:attrName>style.visibility</p:attrName>
                                        </p:attrNameLst>
                                      </p:cBhvr>
                                      <p:to>
                                        <p:strVal val="visible"/>
                                      </p:to>
                                    </p:set>
                                  </p:childTnLst>
                                </p:cTn>
                              </p:par>
                              <p:par>
                                <p:cTn id="84" presetID="1" presetClass="exit" presetSubtype="0" fill="hold" grpId="3" nodeType="withEffect">
                                  <p:stCondLst>
                                    <p:cond delay="0"/>
                                  </p:stCondLst>
                                  <p:childTnLst>
                                    <p:set>
                                      <p:cBhvr>
                                        <p:cTn id="85" dur="1" fill="hold">
                                          <p:stCondLst>
                                            <p:cond delay="0"/>
                                          </p:stCondLst>
                                        </p:cTn>
                                        <p:tgtEl>
                                          <p:spTgt spid="129"/>
                                        </p:tgtEl>
                                        <p:attrNameLst>
                                          <p:attrName>style.visibility</p:attrName>
                                        </p:attrNameLst>
                                      </p:cBhvr>
                                      <p:to>
                                        <p:strVal val="hidden"/>
                                      </p:to>
                                    </p:set>
                                  </p:childTnLst>
                                </p:cTn>
                              </p:par>
                              <p:par>
                                <p:cTn id="86" presetID="1" presetClass="exit" presetSubtype="0" fill="hold" grpId="3" nodeType="withEffect">
                                  <p:stCondLst>
                                    <p:cond delay="0"/>
                                  </p:stCondLst>
                                  <p:childTnLst>
                                    <p:set>
                                      <p:cBhvr>
                                        <p:cTn id="87" dur="1" fill="hold">
                                          <p:stCondLst>
                                            <p:cond delay="0"/>
                                          </p:stCondLst>
                                        </p:cTn>
                                        <p:tgtEl>
                                          <p:spTgt spid="73"/>
                                        </p:tgtEl>
                                        <p:attrNameLst>
                                          <p:attrName>style.visibility</p:attrName>
                                        </p:attrNameLst>
                                      </p:cBhvr>
                                      <p:to>
                                        <p:strVal val="hidden"/>
                                      </p:to>
                                    </p:set>
                                  </p:childTnLst>
                                </p:cTn>
                              </p:par>
                              <p:par>
                                <p:cTn id="88" presetID="1" presetClass="exit" presetSubtype="0" fill="hold" grpId="2" nodeType="withEffect">
                                  <p:stCondLst>
                                    <p:cond delay="0"/>
                                  </p:stCondLst>
                                  <p:childTnLst>
                                    <p:set>
                                      <p:cBhvr>
                                        <p:cTn id="89" dur="1" fill="hold">
                                          <p:stCondLst>
                                            <p:cond delay="0"/>
                                          </p:stCondLst>
                                        </p:cTn>
                                        <p:tgtEl>
                                          <p:spTgt spid="74"/>
                                        </p:tgtEl>
                                        <p:attrNameLst>
                                          <p:attrName>style.visibility</p:attrName>
                                        </p:attrNameLst>
                                      </p:cBhvr>
                                      <p:to>
                                        <p:strVal val="hidden"/>
                                      </p:to>
                                    </p:set>
                                  </p:childTnLst>
                                </p:cTn>
                              </p:par>
                              <p:par>
                                <p:cTn id="90" presetID="1" presetClass="exit" presetSubtype="0" fill="hold" grpId="2" nodeType="withEffect">
                                  <p:stCondLst>
                                    <p:cond delay="0"/>
                                  </p:stCondLst>
                                  <p:childTnLst>
                                    <p:set>
                                      <p:cBhvr>
                                        <p:cTn id="91"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07"/>
                  </p:tgtEl>
                </p:cond>
              </p:nextCondLst>
            </p:seq>
            <p:seq concurrent="1" nextAc="seek">
              <p:cTn id="92" restart="whenNotActive" fill="hold" evtFilter="cancelBubble" nodeType="interactiveSeq">
                <p:stCondLst>
                  <p:cond evt="onClick" delay="0">
                    <p:tgtEl>
                      <p:spTgt spid="110"/>
                    </p:tgtEl>
                  </p:cond>
                </p:stCondLst>
                <p:endSync evt="end" delay="0">
                  <p:rtn val="all"/>
                </p:endSync>
                <p:childTnLst>
                  <p:par>
                    <p:cTn id="93" fill="hold">
                      <p:stCondLst>
                        <p:cond delay="0"/>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29"/>
                                        </p:tgtEl>
                                        <p:attrNameLst>
                                          <p:attrName>style.visibility</p:attrName>
                                        </p:attrNameLst>
                                      </p:cBhvr>
                                      <p:to>
                                        <p:strVal val="visible"/>
                                      </p:to>
                                    </p:set>
                                  </p:childTnLst>
                                </p:cTn>
                              </p:par>
                              <p:par>
                                <p:cTn id="97" presetID="1" presetClass="exit" presetSubtype="0" fill="hold" grpId="4" nodeType="withEffect">
                                  <p:stCondLst>
                                    <p:cond delay="0"/>
                                  </p:stCondLst>
                                  <p:childTnLst>
                                    <p:set>
                                      <p:cBhvr>
                                        <p:cTn id="98" dur="1" fill="hold">
                                          <p:stCondLst>
                                            <p:cond delay="0"/>
                                          </p:stCondLst>
                                        </p:cTn>
                                        <p:tgtEl>
                                          <p:spTgt spid="73"/>
                                        </p:tgtEl>
                                        <p:attrNameLst>
                                          <p:attrName>style.visibility</p:attrName>
                                        </p:attrNameLst>
                                      </p:cBhvr>
                                      <p:to>
                                        <p:strVal val="hidden"/>
                                      </p:to>
                                    </p:set>
                                  </p:childTnLst>
                                </p:cTn>
                              </p:par>
                              <p:par>
                                <p:cTn id="99" presetID="1" presetClass="exit" presetSubtype="0" fill="hold" grpId="3" nodeType="withEffect">
                                  <p:stCondLst>
                                    <p:cond delay="0"/>
                                  </p:stCondLst>
                                  <p:childTnLst>
                                    <p:set>
                                      <p:cBhvr>
                                        <p:cTn id="100" dur="1" fill="hold">
                                          <p:stCondLst>
                                            <p:cond delay="0"/>
                                          </p:stCondLst>
                                        </p:cTn>
                                        <p:tgtEl>
                                          <p:spTgt spid="74"/>
                                        </p:tgtEl>
                                        <p:attrNameLst>
                                          <p:attrName>style.visibility</p:attrName>
                                        </p:attrNameLst>
                                      </p:cBhvr>
                                      <p:to>
                                        <p:strVal val="hidden"/>
                                      </p:to>
                                    </p:set>
                                  </p:childTnLst>
                                </p:cTn>
                              </p:par>
                              <p:par>
                                <p:cTn id="101" presetID="1" presetClass="exit" presetSubtype="0" fill="hold" grpId="3" nodeType="withEffect">
                                  <p:stCondLst>
                                    <p:cond delay="0"/>
                                  </p:stCondLst>
                                  <p:childTnLst>
                                    <p:set>
                                      <p:cBhvr>
                                        <p:cTn id="102"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10"/>
                  </p:tgtEl>
                </p:cond>
              </p:nextCondLst>
            </p:seq>
            <p:seq concurrent="1" nextAc="seek">
              <p:cTn id="103" restart="whenNotActive" fill="hold" evtFilter="cancelBubble" nodeType="interactiveSeq">
                <p:stCondLst>
                  <p:cond evt="onClick" delay="0">
                    <p:tgtEl>
                      <p:spTgt spid="113"/>
                    </p:tgtEl>
                  </p:cond>
                </p:stCondLst>
                <p:endSync evt="end" delay="0">
                  <p:rtn val="all"/>
                </p:endSync>
                <p:childTnLst>
                  <p:par>
                    <p:cTn id="104" fill="hold">
                      <p:stCondLst>
                        <p:cond delay="0"/>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73"/>
                                        </p:tgtEl>
                                        <p:attrNameLst>
                                          <p:attrName>style.visibility</p:attrName>
                                        </p:attrNameLst>
                                      </p:cBhvr>
                                      <p:to>
                                        <p:strVal val="visible"/>
                                      </p:to>
                                    </p:set>
                                  </p:childTnLst>
                                </p:cTn>
                              </p:par>
                              <p:par>
                                <p:cTn id="108" presetID="1" presetClass="exit" presetSubtype="0" fill="hold" grpId="4" nodeType="withEffect">
                                  <p:stCondLst>
                                    <p:cond delay="0"/>
                                  </p:stCondLst>
                                  <p:childTnLst>
                                    <p:set>
                                      <p:cBhvr>
                                        <p:cTn id="109" dur="1" fill="hold">
                                          <p:stCondLst>
                                            <p:cond delay="0"/>
                                          </p:stCondLst>
                                        </p:cTn>
                                        <p:tgtEl>
                                          <p:spTgt spid="74"/>
                                        </p:tgtEl>
                                        <p:attrNameLst>
                                          <p:attrName>style.visibility</p:attrName>
                                        </p:attrNameLst>
                                      </p:cBhvr>
                                      <p:to>
                                        <p:strVal val="hidden"/>
                                      </p:to>
                                    </p:set>
                                  </p:childTnLst>
                                </p:cTn>
                              </p:par>
                              <p:par>
                                <p:cTn id="110" presetID="1" presetClass="exit" presetSubtype="0" fill="hold" grpId="4" nodeType="withEffect">
                                  <p:stCondLst>
                                    <p:cond delay="0"/>
                                  </p:stCondLst>
                                  <p:childTnLst>
                                    <p:set>
                                      <p:cBhvr>
                                        <p:cTn id="111"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13"/>
                  </p:tgtEl>
                </p:cond>
              </p:nextCondLst>
            </p:seq>
            <p:seq concurrent="1" nextAc="seek">
              <p:cTn id="112" restart="whenNotActive" fill="hold" evtFilter="cancelBubble" nodeType="interactiveSeq">
                <p:stCondLst>
                  <p:cond evt="onClick" delay="0">
                    <p:tgtEl>
                      <p:spTgt spid="116"/>
                    </p:tgtEl>
                  </p:cond>
                </p:stCondLst>
                <p:endSync evt="end" delay="0">
                  <p:rtn val="all"/>
                </p:endSync>
                <p:childTnLst>
                  <p:par>
                    <p:cTn id="113" fill="hold">
                      <p:stCondLst>
                        <p:cond delay="0"/>
                      </p:stCondLst>
                      <p:childTnLst>
                        <p:par>
                          <p:cTn id="114" fill="hold">
                            <p:stCondLst>
                              <p:cond delay="0"/>
                            </p:stCondLst>
                            <p:childTnLst>
                              <p:par>
                                <p:cTn id="115" presetID="1" presetClass="entr" presetSubtype="0" fill="hold" grpId="5" nodeType="clickEffect">
                                  <p:stCondLst>
                                    <p:cond delay="0"/>
                                  </p:stCondLst>
                                  <p:childTnLst>
                                    <p:set>
                                      <p:cBhvr>
                                        <p:cTn id="116" dur="1" fill="hold">
                                          <p:stCondLst>
                                            <p:cond delay="0"/>
                                          </p:stCondLst>
                                        </p:cTn>
                                        <p:tgtEl>
                                          <p:spTgt spid="74"/>
                                        </p:tgtEl>
                                        <p:attrNameLst>
                                          <p:attrName>style.visibility</p:attrName>
                                        </p:attrNameLst>
                                      </p:cBhvr>
                                      <p:to>
                                        <p:strVal val="visible"/>
                                      </p:to>
                                    </p:set>
                                  </p:childTnLst>
                                </p:cTn>
                              </p:par>
                              <p:par>
                                <p:cTn id="117" presetID="1" presetClass="exit" presetSubtype="0" fill="hold" grpId="5" nodeType="withEffect">
                                  <p:stCondLst>
                                    <p:cond delay="0"/>
                                  </p:stCondLst>
                                  <p:childTnLst>
                                    <p:set>
                                      <p:cBhvr>
                                        <p:cTn id="118"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116"/>
                  </p:tgtEl>
                </p:cond>
              </p:nextCondLst>
            </p:seq>
            <p:seq concurrent="1" nextAc="seek">
              <p:cTn id="119" restart="whenNotActive" fill="hold" evtFilter="cancelBubble" nodeType="interactiveSeq">
                <p:stCondLst>
                  <p:cond evt="onClick" delay="0">
                    <p:tgtEl>
                      <p:spTgt spid="119"/>
                    </p:tgtEl>
                  </p:cond>
                </p:stCondLst>
                <p:endSync evt="end" delay="0">
                  <p:rtn val="all"/>
                </p:endSync>
                <p:childTnLst>
                  <p:par>
                    <p:cTn id="120" fill="hold">
                      <p:stCondLst>
                        <p:cond delay="0"/>
                      </p:stCondLst>
                      <p:childTnLst>
                        <p:par>
                          <p:cTn id="121" fill="hold">
                            <p:stCondLst>
                              <p:cond delay="0"/>
                            </p:stCondLst>
                            <p:childTnLst>
                              <p:par>
                                <p:cTn id="122" presetID="1" presetClass="entr" presetSubtype="0" fill="hold" grpId="6" nodeType="clickEffect">
                                  <p:stCondLst>
                                    <p:cond delay="0"/>
                                  </p:stCondLst>
                                  <p:childTnLst>
                                    <p:set>
                                      <p:cBhvr>
                                        <p:cTn id="123" dur="1" fill="hold">
                                          <p:stCondLst>
                                            <p:cond delay="0"/>
                                          </p:stCondLst>
                                        </p:cTn>
                                        <p:tgtEl>
                                          <p:spTgt spid="76"/>
                                        </p:tgtEl>
                                        <p:attrNameLst>
                                          <p:attrName>style.visibility</p:attrName>
                                        </p:attrNameLst>
                                      </p:cBhvr>
                                      <p:to>
                                        <p:strVal val="visible"/>
                                      </p:to>
                                    </p:set>
                                  </p:childTnLst>
                                </p:cTn>
                              </p:par>
                            </p:childTnLst>
                          </p:cTn>
                        </p:par>
                      </p:childTnLst>
                    </p:cTn>
                  </p:par>
                </p:childTnLst>
              </p:cTn>
              <p:nextCondLst>
                <p:cond evt="onClick" delay="0">
                  <p:tgtEl>
                    <p:spTgt spid="119"/>
                  </p:tgtEl>
                </p:cond>
              </p:nextCondLst>
            </p:seq>
            <p:seq concurrent="1" nextAc="seek">
              <p:cTn id="124" restart="whenNotActive" fill="hold" evtFilter="cancelBubble" nodeType="interactiveSeq">
                <p:stCondLst>
                  <p:cond evt="onClick" delay="0">
                    <p:tgtEl>
                      <p:spTgt spid="81"/>
                    </p:tgtEl>
                  </p:cond>
                </p:stCondLst>
                <p:endSync evt="end" delay="0">
                  <p:rtn val="all"/>
                </p:endSync>
                <p:childTnLst>
                  <p:par>
                    <p:cTn id="125" fill="hold">
                      <p:stCondLst>
                        <p:cond delay="0"/>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91"/>
                                        </p:tgtEl>
                                        <p:attrNameLst>
                                          <p:attrName>style.visibility</p:attrName>
                                        </p:attrNameLst>
                                      </p:cBhvr>
                                      <p:to>
                                        <p:strVal val="visible"/>
                                      </p:to>
                                    </p:set>
                                  </p:childTnLst>
                                </p:cTn>
                              </p:par>
                              <p:par>
                                <p:cTn id="129" presetID="1" presetClass="exit" presetSubtype="0" fill="hold" grpId="1" nodeType="withEffect">
                                  <p:stCondLst>
                                    <p:cond delay="0"/>
                                  </p:stCondLst>
                                  <p:childTnLst>
                                    <p:set>
                                      <p:cBhvr>
                                        <p:cTn id="130" dur="1" fill="hold">
                                          <p:stCondLst>
                                            <p:cond delay="0"/>
                                          </p:stCondLst>
                                        </p:cTn>
                                        <p:tgtEl>
                                          <p:spTgt spid="90"/>
                                        </p:tgtEl>
                                        <p:attrNameLst>
                                          <p:attrName>style.visibility</p:attrName>
                                        </p:attrNameLst>
                                      </p:cBhvr>
                                      <p:to>
                                        <p:strVal val="hidden"/>
                                      </p:to>
                                    </p:set>
                                  </p:childTnLst>
                                </p:cTn>
                              </p:par>
                              <p:par>
                                <p:cTn id="131" presetID="1" presetClass="exit" presetSubtype="0" fill="hold" grpId="1" nodeType="withEffect">
                                  <p:stCondLst>
                                    <p:cond delay="0"/>
                                  </p:stCondLst>
                                  <p:childTnLst>
                                    <p:set>
                                      <p:cBhvr>
                                        <p:cTn id="132" dur="1" fill="hold">
                                          <p:stCondLst>
                                            <p:cond delay="0"/>
                                          </p:stCondLst>
                                        </p:cTn>
                                        <p:tgtEl>
                                          <p:spTgt spid="89"/>
                                        </p:tgtEl>
                                        <p:attrNameLst>
                                          <p:attrName>style.visibility</p:attrName>
                                        </p:attrNameLst>
                                      </p:cBhvr>
                                      <p:to>
                                        <p:strVal val="hidden"/>
                                      </p:to>
                                    </p:set>
                                  </p:childTnLst>
                                </p:cTn>
                              </p:par>
                              <p:par>
                                <p:cTn id="133" presetID="1" presetClass="exit" presetSubtype="0" fill="hold" grpId="1" nodeType="withEffect">
                                  <p:stCondLst>
                                    <p:cond delay="0"/>
                                  </p:stCondLst>
                                  <p:childTnLst>
                                    <p:set>
                                      <p:cBhvr>
                                        <p:cTn id="134" dur="1" fill="hold">
                                          <p:stCondLst>
                                            <p:cond delay="0"/>
                                          </p:stCondLst>
                                        </p:cTn>
                                        <p:tgtEl>
                                          <p:spTgt spid="88"/>
                                        </p:tgtEl>
                                        <p:attrNameLst>
                                          <p:attrName>style.visibility</p:attrName>
                                        </p:attrNameLst>
                                      </p:cBhvr>
                                      <p:to>
                                        <p:strVal val="hidden"/>
                                      </p:to>
                                    </p:set>
                                  </p:childTnLst>
                                </p:cTn>
                              </p:par>
                              <p:par>
                                <p:cTn id="135" presetID="1" presetClass="exit" presetSubtype="0" fill="hold" grpId="1" nodeType="withEffect">
                                  <p:stCondLst>
                                    <p:cond delay="0"/>
                                  </p:stCondLst>
                                  <p:childTnLst>
                                    <p:set>
                                      <p:cBhvr>
                                        <p:cTn id="136" dur="1" fill="hold">
                                          <p:stCondLst>
                                            <p:cond delay="0"/>
                                          </p:stCondLst>
                                        </p:cTn>
                                        <p:tgtEl>
                                          <p:spTgt spid="87"/>
                                        </p:tgtEl>
                                        <p:attrNameLst>
                                          <p:attrName>style.visibility</p:attrName>
                                        </p:attrNameLst>
                                      </p:cBhvr>
                                      <p:to>
                                        <p:strVal val="hidden"/>
                                      </p:to>
                                    </p:set>
                                  </p:childTnLst>
                                </p:cTn>
                              </p:par>
                              <p:par>
                                <p:cTn id="137" presetID="1" presetClass="exit" presetSubtype="0" fill="hold" grpId="0" nodeType="withEffect">
                                  <p:stCondLst>
                                    <p:cond delay="0"/>
                                  </p:stCondLst>
                                  <p:childTnLst>
                                    <p:set>
                                      <p:cBhvr>
                                        <p:cTn id="138" dur="1" fill="hold">
                                          <p:stCondLst>
                                            <p:cond delay="0"/>
                                          </p:stCondLst>
                                        </p:cTn>
                                        <p:tgtEl>
                                          <p:spTgt spid="86"/>
                                        </p:tgtEl>
                                        <p:attrNameLst>
                                          <p:attrName>style.visibility</p:attrName>
                                        </p:attrNameLst>
                                      </p:cBhvr>
                                      <p:to>
                                        <p:strVal val="hidden"/>
                                      </p:to>
                                    </p:set>
                                  </p:childTnLst>
                                </p:cTn>
                              </p:par>
                              <p:par>
                                <p:cTn id="139" presetID="1" presetClass="exit" presetSubtype="0" fill="hold" grpId="1" nodeType="withEffect">
                                  <p:stCondLst>
                                    <p:cond delay="0"/>
                                  </p:stCondLst>
                                  <p:childTnLst>
                                    <p:set>
                                      <p:cBhvr>
                                        <p:cTn id="140"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81"/>
                  </p:tgtEl>
                </p:cond>
              </p:nextCondLst>
            </p:seq>
            <p:seq concurrent="1" nextAc="seek">
              <p:cTn id="141" restart="whenNotActive" fill="hold" evtFilter="cancelBubble" nodeType="interactiveSeq">
                <p:stCondLst>
                  <p:cond evt="onClick" delay="0">
                    <p:tgtEl>
                      <p:spTgt spid="105"/>
                    </p:tgtEl>
                  </p:cond>
                </p:stCondLst>
                <p:endSync evt="end" delay="0">
                  <p:rtn val="all"/>
                </p:endSync>
                <p:childTnLst>
                  <p:par>
                    <p:cTn id="142" fill="hold">
                      <p:stCondLst>
                        <p:cond delay="0"/>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90"/>
                                        </p:tgtEl>
                                        <p:attrNameLst>
                                          <p:attrName>style.visibility</p:attrName>
                                        </p:attrNameLst>
                                      </p:cBhvr>
                                      <p:to>
                                        <p:strVal val="visible"/>
                                      </p:to>
                                    </p:set>
                                  </p:childTnLst>
                                </p:cTn>
                              </p:par>
                              <p:par>
                                <p:cTn id="146" presetID="1" presetClass="exit" presetSubtype="0" fill="hold" grpId="2" nodeType="withEffect">
                                  <p:stCondLst>
                                    <p:cond delay="0"/>
                                  </p:stCondLst>
                                  <p:childTnLst>
                                    <p:set>
                                      <p:cBhvr>
                                        <p:cTn id="147" dur="1" fill="hold">
                                          <p:stCondLst>
                                            <p:cond delay="0"/>
                                          </p:stCondLst>
                                        </p:cTn>
                                        <p:tgtEl>
                                          <p:spTgt spid="89"/>
                                        </p:tgtEl>
                                        <p:attrNameLst>
                                          <p:attrName>style.visibility</p:attrName>
                                        </p:attrNameLst>
                                      </p:cBhvr>
                                      <p:to>
                                        <p:strVal val="hidden"/>
                                      </p:to>
                                    </p:set>
                                  </p:childTnLst>
                                </p:cTn>
                              </p:par>
                              <p:par>
                                <p:cTn id="148" presetID="1" presetClass="exit" presetSubtype="0" fill="hold" grpId="2" nodeType="withEffect">
                                  <p:stCondLst>
                                    <p:cond delay="0"/>
                                  </p:stCondLst>
                                  <p:childTnLst>
                                    <p:set>
                                      <p:cBhvr>
                                        <p:cTn id="149" dur="1" fill="hold">
                                          <p:stCondLst>
                                            <p:cond delay="0"/>
                                          </p:stCondLst>
                                        </p:cTn>
                                        <p:tgtEl>
                                          <p:spTgt spid="88"/>
                                        </p:tgtEl>
                                        <p:attrNameLst>
                                          <p:attrName>style.visibility</p:attrName>
                                        </p:attrNameLst>
                                      </p:cBhvr>
                                      <p:to>
                                        <p:strVal val="hidden"/>
                                      </p:to>
                                    </p:set>
                                  </p:childTnLst>
                                </p:cTn>
                              </p:par>
                              <p:par>
                                <p:cTn id="150" presetID="1" presetClass="exit" presetSubtype="0" fill="hold" grpId="2" nodeType="withEffect">
                                  <p:stCondLst>
                                    <p:cond delay="0"/>
                                  </p:stCondLst>
                                  <p:childTnLst>
                                    <p:set>
                                      <p:cBhvr>
                                        <p:cTn id="151" dur="1" fill="hold">
                                          <p:stCondLst>
                                            <p:cond delay="0"/>
                                          </p:stCondLst>
                                        </p:cTn>
                                        <p:tgtEl>
                                          <p:spTgt spid="87"/>
                                        </p:tgtEl>
                                        <p:attrNameLst>
                                          <p:attrName>style.visibility</p:attrName>
                                        </p:attrNameLst>
                                      </p:cBhvr>
                                      <p:to>
                                        <p:strVal val="hidden"/>
                                      </p:to>
                                    </p:set>
                                  </p:childTnLst>
                                </p:cTn>
                              </p:par>
                              <p:par>
                                <p:cTn id="152" presetID="1" presetClass="exit" presetSubtype="0" fill="hold" grpId="1" nodeType="withEffect">
                                  <p:stCondLst>
                                    <p:cond delay="0"/>
                                  </p:stCondLst>
                                  <p:childTnLst>
                                    <p:set>
                                      <p:cBhvr>
                                        <p:cTn id="153" dur="1" fill="hold">
                                          <p:stCondLst>
                                            <p:cond delay="0"/>
                                          </p:stCondLst>
                                        </p:cTn>
                                        <p:tgtEl>
                                          <p:spTgt spid="86"/>
                                        </p:tgtEl>
                                        <p:attrNameLst>
                                          <p:attrName>style.visibility</p:attrName>
                                        </p:attrNameLst>
                                      </p:cBhvr>
                                      <p:to>
                                        <p:strVal val="hidden"/>
                                      </p:to>
                                    </p:set>
                                  </p:childTnLst>
                                </p:cTn>
                              </p:par>
                              <p:par>
                                <p:cTn id="154" presetID="1" presetClass="exit" presetSubtype="0" fill="hold" grpId="0" nodeType="withEffect">
                                  <p:stCondLst>
                                    <p:cond delay="0"/>
                                  </p:stCondLst>
                                  <p:childTnLst>
                                    <p:set>
                                      <p:cBhvr>
                                        <p:cTn id="155"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05"/>
                  </p:tgtEl>
                </p:cond>
              </p:nextCondLst>
            </p:seq>
            <p:seq concurrent="1" nextAc="seek">
              <p:cTn id="156" restart="whenNotActive" fill="hold" evtFilter="cancelBubble" nodeType="interactiveSeq">
                <p:stCondLst>
                  <p:cond evt="onClick" delay="0">
                    <p:tgtEl>
                      <p:spTgt spid="108"/>
                    </p:tgtEl>
                  </p:cond>
                </p:stCondLst>
                <p:endSync evt="end" delay="0">
                  <p:rtn val="all"/>
                </p:endSync>
                <p:childTnLst>
                  <p:par>
                    <p:cTn id="157" fill="hold">
                      <p:stCondLst>
                        <p:cond delay="0"/>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89"/>
                                        </p:tgtEl>
                                        <p:attrNameLst>
                                          <p:attrName>style.visibility</p:attrName>
                                        </p:attrNameLst>
                                      </p:cBhvr>
                                      <p:to>
                                        <p:strVal val="visible"/>
                                      </p:to>
                                    </p:set>
                                  </p:childTnLst>
                                </p:cTn>
                              </p:par>
                              <p:par>
                                <p:cTn id="161" presetID="1" presetClass="exit" presetSubtype="0" fill="hold" grpId="3" nodeType="withEffect">
                                  <p:stCondLst>
                                    <p:cond delay="0"/>
                                  </p:stCondLst>
                                  <p:childTnLst>
                                    <p:set>
                                      <p:cBhvr>
                                        <p:cTn id="162" dur="1" fill="hold">
                                          <p:stCondLst>
                                            <p:cond delay="0"/>
                                          </p:stCondLst>
                                        </p:cTn>
                                        <p:tgtEl>
                                          <p:spTgt spid="88"/>
                                        </p:tgtEl>
                                        <p:attrNameLst>
                                          <p:attrName>style.visibility</p:attrName>
                                        </p:attrNameLst>
                                      </p:cBhvr>
                                      <p:to>
                                        <p:strVal val="hidden"/>
                                      </p:to>
                                    </p:set>
                                  </p:childTnLst>
                                </p:cTn>
                              </p:par>
                              <p:par>
                                <p:cTn id="163" presetID="1" presetClass="exit" presetSubtype="0" fill="hold" grpId="3" nodeType="withEffect">
                                  <p:stCondLst>
                                    <p:cond delay="0"/>
                                  </p:stCondLst>
                                  <p:childTnLst>
                                    <p:set>
                                      <p:cBhvr>
                                        <p:cTn id="164" dur="1" fill="hold">
                                          <p:stCondLst>
                                            <p:cond delay="0"/>
                                          </p:stCondLst>
                                        </p:cTn>
                                        <p:tgtEl>
                                          <p:spTgt spid="87"/>
                                        </p:tgtEl>
                                        <p:attrNameLst>
                                          <p:attrName>style.visibility</p:attrName>
                                        </p:attrNameLst>
                                      </p:cBhvr>
                                      <p:to>
                                        <p:strVal val="hidden"/>
                                      </p:to>
                                    </p:set>
                                  </p:childTnLst>
                                </p:cTn>
                              </p:par>
                              <p:par>
                                <p:cTn id="165" presetID="1" presetClass="exit" presetSubtype="0" fill="hold" grpId="2" nodeType="withEffect">
                                  <p:stCondLst>
                                    <p:cond delay="0"/>
                                  </p:stCondLst>
                                  <p:childTnLst>
                                    <p:set>
                                      <p:cBhvr>
                                        <p:cTn id="166" dur="1" fill="hold">
                                          <p:stCondLst>
                                            <p:cond delay="0"/>
                                          </p:stCondLst>
                                        </p:cTn>
                                        <p:tgtEl>
                                          <p:spTgt spid="86"/>
                                        </p:tgtEl>
                                        <p:attrNameLst>
                                          <p:attrName>style.visibility</p:attrName>
                                        </p:attrNameLst>
                                      </p:cBhvr>
                                      <p:to>
                                        <p:strVal val="hidden"/>
                                      </p:to>
                                    </p:set>
                                  </p:childTnLst>
                                </p:cTn>
                              </p:par>
                              <p:par>
                                <p:cTn id="167" presetID="1" presetClass="exit" presetSubtype="0" fill="hold" grpId="2" nodeType="withEffect">
                                  <p:stCondLst>
                                    <p:cond delay="0"/>
                                  </p:stCondLst>
                                  <p:childTnLst>
                                    <p:set>
                                      <p:cBhvr>
                                        <p:cTn id="168"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08"/>
                  </p:tgtEl>
                </p:cond>
              </p:nextCondLst>
            </p:seq>
            <p:seq concurrent="1" nextAc="seek">
              <p:cTn id="169" restart="whenNotActive" fill="hold" evtFilter="cancelBubble" nodeType="interactiveSeq">
                <p:stCondLst>
                  <p:cond evt="onClick" delay="0">
                    <p:tgtEl>
                      <p:spTgt spid="111"/>
                    </p:tgtEl>
                  </p:cond>
                </p:stCondLst>
                <p:endSync evt="end" delay="0">
                  <p:rtn val="all"/>
                </p:endSync>
                <p:childTnLst>
                  <p:par>
                    <p:cTn id="170" fill="hold">
                      <p:stCondLst>
                        <p:cond delay="0"/>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88"/>
                                        </p:tgtEl>
                                        <p:attrNameLst>
                                          <p:attrName>style.visibility</p:attrName>
                                        </p:attrNameLst>
                                      </p:cBhvr>
                                      <p:to>
                                        <p:strVal val="visible"/>
                                      </p:to>
                                    </p:set>
                                  </p:childTnLst>
                                </p:cTn>
                              </p:par>
                              <p:par>
                                <p:cTn id="174" presetID="1" presetClass="exit" presetSubtype="0" fill="hold" grpId="4" nodeType="withEffect">
                                  <p:stCondLst>
                                    <p:cond delay="0"/>
                                  </p:stCondLst>
                                  <p:childTnLst>
                                    <p:set>
                                      <p:cBhvr>
                                        <p:cTn id="175" dur="1" fill="hold">
                                          <p:stCondLst>
                                            <p:cond delay="0"/>
                                          </p:stCondLst>
                                        </p:cTn>
                                        <p:tgtEl>
                                          <p:spTgt spid="87"/>
                                        </p:tgtEl>
                                        <p:attrNameLst>
                                          <p:attrName>style.visibility</p:attrName>
                                        </p:attrNameLst>
                                      </p:cBhvr>
                                      <p:to>
                                        <p:strVal val="hidden"/>
                                      </p:to>
                                    </p:set>
                                  </p:childTnLst>
                                </p:cTn>
                              </p:par>
                              <p:par>
                                <p:cTn id="176" presetID="1" presetClass="exit" presetSubtype="0" fill="hold" grpId="3" nodeType="withEffect">
                                  <p:stCondLst>
                                    <p:cond delay="0"/>
                                  </p:stCondLst>
                                  <p:childTnLst>
                                    <p:set>
                                      <p:cBhvr>
                                        <p:cTn id="177" dur="1" fill="hold">
                                          <p:stCondLst>
                                            <p:cond delay="0"/>
                                          </p:stCondLst>
                                        </p:cTn>
                                        <p:tgtEl>
                                          <p:spTgt spid="86"/>
                                        </p:tgtEl>
                                        <p:attrNameLst>
                                          <p:attrName>style.visibility</p:attrName>
                                        </p:attrNameLst>
                                      </p:cBhvr>
                                      <p:to>
                                        <p:strVal val="hidden"/>
                                      </p:to>
                                    </p:set>
                                  </p:childTnLst>
                                </p:cTn>
                              </p:par>
                              <p:par>
                                <p:cTn id="178" presetID="1" presetClass="exit" presetSubtype="0" fill="hold" grpId="3" nodeType="withEffect">
                                  <p:stCondLst>
                                    <p:cond delay="0"/>
                                  </p:stCondLst>
                                  <p:childTnLst>
                                    <p:set>
                                      <p:cBhvr>
                                        <p:cTn id="179"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11"/>
                  </p:tgtEl>
                </p:cond>
              </p:nextCondLst>
            </p:seq>
            <p:seq concurrent="1" nextAc="seek">
              <p:cTn id="180" restart="whenNotActive" fill="hold" evtFilter="cancelBubble" nodeType="interactiveSeq">
                <p:stCondLst>
                  <p:cond evt="onClick" delay="0">
                    <p:tgtEl>
                      <p:spTgt spid="114"/>
                    </p:tgtEl>
                  </p:cond>
                </p:stCondLst>
                <p:endSync evt="end" delay="0">
                  <p:rtn val="all"/>
                </p:endSync>
                <p:childTnLst>
                  <p:par>
                    <p:cTn id="181" fill="hold">
                      <p:stCondLst>
                        <p:cond delay="0"/>
                      </p:stCondLst>
                      <p:childTnLst>
                        <p:par>
                          <p:cTn id="182" fill="hold">
                            <p:stCondLst>
                              <p:cond delay="0"/>
                            </p:stCondLst>
                            <p:childTnLst>
                              <p:par>
                                <p:cTn id="183" presetID="1" presetClass="entr" presetSubtype="0" fill="hold" grpId="0" nodeType="clickEffect">
                                  <p:stCondLst>
                                    <p:cond delay="0"/>
                                  </p:stCondLst>
                                  <p:childTnLst>
                                    <p:set>
                                      <p:cBhvr>
                                        <p:cTn id="184" dur="1" fill="hold">
                                          <p:stCondLst>
                                            <p:cond delay="0"/>
                                          </p:stCondLst>
                                        </p:cTn>
                                        <p:tgtEl>
                                          <p:spTgt spid="87"/>
                                        </p:tgtEl>
                                        <p:attrNameLst>
                                          <p:attrName>style.visibility</p:attrName>
                                        </p:attrNameLst>
                                      </p:cBhvr>
                                      <p:to>
                                        <p:strVal val="visible"/>
                                      </p:to>
                                    </p:set>
                                  </p:childTnLst>
                                </p:cTn>
                              </p:par>
                              <p:par>
                                <p:cTn id="185" presetID="1" presetClass="exit" presetSubtype="0" fill="hold" grpId="4" nodeType="withEffect">
                                  <p:stCondLst>
                                    <p:cond delay="0"/>
                                  </p:stCondLst>
                                  <p:childTnLst>
                                    <p:set>
                                      <p:cBhvr>
                                        <p:cTn id="186" dur="1" fill="hold">
                                          <p:stCondLst>
                                            <p:cond delay="0"/>
                                          </p:stCondLst>
                                        </p:cTn>
                                        <p:tgtEl>
                                          <p:spTgt spid="86"/>
                                        </p:tgtEl>
                                        <p:attrNameLst>
                                          <p:attrName>style.visibility</p:attrName>
                                        </p:attrNameLst>
                                      </p:cBhvr>
                                      <p:to>
                                        <p:strVal val="hidden"/>
                                      </p:to>
                                    </p:set>
                                  </p:childTnLst>
                                </p:cTn>
                              </p:par>
                              <p:par>
                                <p:cTn id="187" presetID="1" presetClass="exit" presetSubtype="0" fill="hold" grpId="4" nodeType="withEffect">
                                  <p:stCondLst>
                                    <p:cond delay="0"/>
                                  </p:stCondLst>
                                  <p:childTnLst>
                                    <p:set>
                                      <p:cBhvr>
                                        <p:cTn id="188"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14"/>
                  </p:tgtEl>
                </p:cond>
              </p:nextCondLst>
            </p:seq>
            <p:seq concurrent="1" nextAc="seek">
              <p:cTn id="189" restart="whenNotActive" fill="hold" evtFilter="cancelBubble" nodeType="interactiveSeq">
                <p:stCondLst>
                  <p:cond evt="onClick" delay="0">
                    <p:tgtEl>
                      <p:spTgt spid="117"/>
                    </p:tgtEl>
                  </p:cond>
                </p:stCondLst>
                <p:endSync evt="end" delay="0">
                  <p:rtn val="all"/>
                </p:endSync>
                <p:childTnLst>
                  <p:par>
                    <p:cTn id="190" fill="hold">
                      <p:stCondLst>
                        <p:cond delay="0"/>
                      </p:stCondLst>
                      <p:childTnLst>
                        <p:par>
                          <p:cTn id="191" fill="hold">
                            <p:stCondLst>
                              <p:cond delay="0"/>
                            </p:stCondLst>
                            <p:childTnLst>
                              <p:par>
                                <p:cTn id="192" presetID="1" presetClass="entr" presetSubtype="0" fill="hold" grpId="5" nodeType="clickEffect">
                                  <p:stCondLst>
                                    <p:cond delay="0"/>
                                  </p:stCondLst>
                                  <p:childTnLst>
                                    <p:set>
                                      <p:cBhvr>
                                        <p:cTn id="193" dur="1" fill="hold">
                                          <p:stCondLst>
                                            <p:cond delay="0"/>
                                          </p:stCondLst>
                                        </p:cTn>
                                        <p:tgtEl>
                                          <p:spTgt spid="86"/>
                                        </p:tgtEl>
                                        <p:attrNameLst>
                                          <p:attrName>style.visibility</p:attrName>
                                        </p:attrNameLst>
                                      </p:cBhvr>
                                      <p:to>
                                        <p:strVal val="visible"/>
                                      </p:to>
                                    </p:set>
                                  </p:childTnLst>
                                </p:cTn>
                              </p:par>
                              <p:par>
                                <p:cTn id="194" presetID="1" presetClass="exit" presetSubtype="0" fill="hold" grpId="5" nodeType="withEffect">
                                  <p:stCondLst>
                                    <p:cond delay="0"/>
                                  </p:stCondLst>
                                  <p:childTnLst>
                                    <p:set>
                                      <p:cBhvr>
                                        <p:cTn id="195"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117"/>
                  </p:tgtEl>
                </p:cond>
              </p:nextCondLst>
            </p:seq>
            <p:seq concurrent="1" nextAc="seek">
              <p:cTn id="196" restart="whenNotActive" fill="hold" evtFilter="cancelBubble" nodeType="interactiveSeq">
                <p:stCondLst>
                  <p:cond evt="onClick" delay="0">
                    <p:tgtEl>
                      <p:spTgt spid="120"/>
                    </p:tgtEl>
                  </p:cond>
                </p:stCondLst>
                <p:endSync evt="end" delay="0">
                  <p:rtn val="all"/>
                </p:endSync>
                <p:childTnLst>
                  <p:par>
                    <p:cTn id="197" fill="hold">
                      <p:stCondLst>
                        <p:cond delay="0"/>
                      </p:stCondLst>
                      <p:childTnLst>
                        <p:par>
                          <p:cTn id="198" fill="hold">
                            <p:stCondLst>
                              <p:cond delay="0"/>
                            </p:stCondLst>
                            <p:childTnLst>
                              <p:par>
                                <p:cTn id="199" presetID="1" presetClass="entr" presetSubtype="0" fill="hold" grpId="6" nodeType="clickEffect">
                                  <p:stCondLst>
                                    <p:cond delay="0"/>
                                  </p:stCondLst>
                                  <p:childTnLst>
                                    <p:set>
                                      <p:cBhvr>
                                        <p:cTn id="200" dur="1" fill="hold">
                                          <p:stCondLst>
                                            <p:cond delay="0"/>
                                          </p:stCondLst>
                                        </p:cTn>
                                        <p:tgtEl>
                                          <p:spTgt spid="85"/>
                                        </p:tgtEl>
                                        <p:attrNameLst>
                                          <p:attrName>style.visibility</p:attrName>
                                        </p:attrNameLst>
                                      </p:cBhvr>
                                      <p:to>
                                        <p:strVal val="visible"/>
                                      </p:to>
                                    </p:set>
                                  </p:childTnLst>
                                </p:cTn>
                              </p:par>
                            </p:childTnLst>
                          </p:cTn>
                        </p:par>
                      </p:childTnLst>
                    </p:cTn>
                  </p:par>
                </p:childTnLst>
              </p:cTn>
              <p:nextCondLst>
                <p:cond evt="onClick" delay="0">
                  <p:tgtEl>
                    <p:spTgt spid="120"/>
                  </p:tgtEl>
                </p:cond>
              </p:nextCondLst>
            </p:seq>
            <p:seq concurrent="1" nextAc="seek">
              <p:cTn id="201" restart="whenNotActive" fill="hold" evtFilter="cancelBubble" nodeType="interactiveSeq">
                <p:stCondLst>
                  <p:cond evt="onClick" delay="0">
                    <p:tgtEl>
                      <p:spTgt spid="82"/>
                    </p:tgtEl>
                  </p:cond>
                </p:stCondLst>
                <p:endSync evt="end" delay="0">
                  <p:rtn val="all"/>
                </p:endSync>
                <p:childTnLst>
                  <p:par>
                    <p:cTn id="202" fill="hold">
                      <p:stCondLst>
                        <p:cond delay="0"/>
                      </p:stCondLst>
                      <p:childTnLst>
                        <p:par>
                          <p:cTn id="203" fill="hold">
                            <p:stCondLst>
                              <p:cond delay="0"/>
                            </p:stCondLst>
                            <p:childTnLst>
                              <p:par>
                                <p:cTn id="204" presetID="1" presetClass="entr" presetSubtype="0" fill="hold" grpId="0" nodeType="clickEffect">
                                  <p:stCondLst>
                                    <p:cond delay="0"/>
                                  </p:stCondLst>
                                  <p:childTnLst>
                                    <p:set>
                                      <p:cBhvr>
                                        <p:cTn id="205" dur="1" fill="hold">
                                          <p:stCondLst>
                                            <p:cond delay="0"/>
                                          </p:stCondLst>
                                        </p:cTn>
                                        <p:tgtEl>
                                          <p:spTgt spid="99"/>
                                        </p:tgtEl>
                                        <p:attrNameLst>
                                          <p:attrName>style.visibility</p:attrName>
                                        </p:attrNameLst>
                                      </p:cBhvr>
                                      <p:to>
                                        <p:strVal val="visible"/>
                                      </p:to>
                                    </p:set>
                                  </p:childTnLst>
                                </p:cTn>
                              </p:par>
                              <p:par>
                                <p:cTn id="206" presetID="1" presetClass="exit" presetSubtype="0" fill="hold" grpId="1" nodeType="withEffect">
                                  <p:stCondLst>
                                    <p:cond delay="0"/>
                                  </p:stCondLst>
                                  <p:childTnLst>
                                    <p:set>
                                      <p:cBhvr>
                                        <p:cTn id="207" dur="1" fill="hold">
                                          <p:stCondLst>
                                            <p:cond delay="0"/>
                                          </p:stCondLst>
                                        </p:cTn>
                                        <p:tgtEl>
                                          <p:spTgt spid="98"/>
                                        </p:tgtEl>
                                        <p:attrNameLst>
                                          <p:attrName>style.visibility</p:attrName>
                                        </p:attrNameLst>
                                      </p:cBhvr>
                                      <p:to>
                                        <p:strVal val="hidden"/>
                                      </p:to>
                                    </p:set>
                                  </p:childTnLst>
                                </p:cTn>
                              </p:par>
                              <p:par>
                                <p:cTn id="208" presetID="1" presetClass="exit" presetSubtype="0" fill="hold" grpId="1" nodeType="withEffect">
                                  <p:stCondLst>
                                    <p:cond delay="0"/>
                                  </p:stCondLst>
                                  <p:childTnLst>
                                    <p:set>
                                      <p:cBhvr>
                                        <p:cTn id="209" dur="1" fill="hold">
                                          <p:stCondLst>
                                            <p:cond delay="0"/>
                                          </p:stCondLst>
                                        </p:cTn>
                                        <p:tgtEl>
                                          <p:spTgt spid="97"/>
                                        </p:tgtEl>
                                        <p:attrNameLst>
                                          <p:attrName>style.visibility</p:attrName>
                                        </p:attrNameLst>
                                      </p:cBhvr>
                                      <p:to>
                                        <p:strVal val="hidden"/>
                                      </p:to>
                                    </p:set>
                                  </p:childTnLst>
                                </p:cTn>
                              </p:par>
                              <p:par>
                                <p:cTn id="210" presetID="1" presetClass="exit" presetSubtype="0" fill="hold" grpId="1" nodeType="withEffect">
                                  <p:stCondLst>
                                    <p:cond delay="0"/>
                                  </p:stCondLst>
                                  <p:childTnLst>
                                    <p:set>
                                      <p:cBhvr>
                                        <p:cTn id="211" dur="1" fill="hold">
                                          <p:stCondLst>
                                            <p:cond delay="0"/>
                                          </p:stCondLst>
                                        </p:cTn>
                                        <p:tgtEl>
                                          <p:spTgt spid="96"/>
                                        </p:tgtEl>
                                        <p:attrNameLst>
                                          <p:attrName>style.visibility</p:attrName>
                                        </p:attrNameLst>
                                      </p:cBhvr>
                                      <p:to>
                                        <p:strVal val="hidden"/>
                                      </p:to>
                                    </p:set>
                                  </p:childTnLst>
                                </p:cTn>
                              </p:par>
                              <p:par>
                                <p:cTn id="212" presetID="1" presetClass="exit" presetSubtype="0" fill="hold" grpId="1" nodeType="withEffect">
                                  <p:stCondLst>
                                    <p:cond delay="0"/>
                                  </p:stCondLst>
                                  <p:childTnLst>
                                    <p:set>
                                      <p:cBhvr>
                                        <p:cTn id="213" dur="1" fill="hold">
                                          <p:stCondLst>
                                            <p:cond delay="0"/>
                                          </p:stCondLst>
                                        </p:cTn>
                                        <p:tgtEl>
                                          <p:spTgt spid="95"/>
                                        </p:tgtEl>
                                        <p:attrNameLst>
                                          <p:attrName>style.visibility</p:attrName>
                                        </p:attrNameLst>
                                      </p:cBhvr>
                                      <p:to>
                                        <p:strVal val="hidden"/>
                                      </p:to>
                                    </p:set>
                                  </p:childTnLst>
                                </p:cTn>
                              </p:par>
                              <p:par>
                                <p:cTn id="214" presetID="1" presetClass="exit" presetSubtype="0" fill="hold" grpId="0" nodeType="withEffect">
                                  <p:stCondLst>
                                    <p:cond delay="0"/>
                                  </p:stCondLst>
                                  <p:childTnLst>
                                    <p:set>
                                      <p:cBhvr>
                                        <p:cTn id="215" dur="1" fill="hold">
                                          <p:stCondLst>
                                            <p:cond delay="0"/>
                                          </p:stCondLst>
                                        </p:cTn>
                                        <p:tgtEl>
                                          <p:spTgt spid="94"/>
                                        </p:tgtEl>
                                        <p:attrNameLst>
                                          <p:attrName>style.visibility</p:attrName>
                                        </p:attrNameLst>
                                      </p:cBhvr>
                                      <p:to>
                                        <p:strVal val="hidden"/>
                                      </p:to>
                                    </p:set>
                                  </p:childTnLst>
                                </p:cTn>
                              </p:par>
                              <p:par>
                                <p:cTn id="216" presetID="1" presetClass="exit" presetSubtype="0" fill="hold" grpId="1" nodeType="withEffect">
                                  <p:stCondLst>
                                    <p:cond delay="0"/>
                                  </p:stCondLst>
                                  <p:childTnLst>
                                    <p:set>
                                      <p:cBhvr>
                                        <p:cTn id="217"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82"/>
                  </p:tgtEl>
                </p:cond>
              </p:nextCondLst>
            </p:seq>
            <p:seq concurrent="1" nextAc="seek">
              <p:cTn id="218" restart="whenNotActive" fill="hold" evtFilter="cancelBubble" nodeType="interactiveSeq">
                <p:stCondLst>
                  <p:cond evt="onClick" delay="0">
                    <p:tgtEl>
                      <p:spTgt spid="106"/>
                    </p:tgtEl>
                  </p:cond>
                </p:stCondLst>
                <p:endSync evt="end" delay="0">
                  <p:rtn val="all"/>
                </p:endSync>
                <p:childTnLst>
                  <p:par>
                    <p:cTn id="219" fill="hold">
                      <p:stCondLst>
                        <p:cond delay="0"/>
                      </p:stCondLst>
                      <p:childTnLst>
                        <p:par>
                          <p:cTn id="220" fill="hold">
                            <p:stCondLst>
                              <p:cond delay="0"/>
                            </p:stCondLst>
                            <p:childTnLst>
                              <p:par>
                                <p:cTn id="221" presetID="1" presetClass="entr" presetSubtype="0" fill="hold" grpId="0" nodeType="clickEffect">
                                  <p:stCondLst>
                                    <p:cond delay="0"/>
                                  </p:stCondLst>
                                  <p:childTnLst>
                                    <p:set>
                                      <p:cBhvr>
                                        <p:cTn id="222" dur="1" fill="hold">
                                          <p:stCondLst>
                                            <p:cond delay="0"/>
                                          </p:stCondLst>
                                        </p:cTn>
                                        <p:tgtEl>
                                          <p:spTgt spid="98"/>
                                        </p:tgtEl>
                                        <p:attrNameLst>
                                          <p:attrName>style.visibility</p:attrName>
                                        </p:attrNameLst>
                                      </p:cBhvr>
                                      <p:to>
                                        <p:strVal val="visible"/>
                                      </p:to>
                                    </p:set>
                                  </p:childTnLst>
                                </p:cTn>
                              </p:par>
                              <p:par>
                                <p:cTn id="223" presetID="1" presetClass="exit" presetSubtype="0" fill="hold" grpId="2" nodeType="withEffect">
                                  <p:stCondLst>
                                    <p:cond delay="0"/>
                                  </p:stCondLst>
                                  <p:childTnLst>
                                    <p:set>
                                      <p:cBhvr>
                                        <p:cTn id="224" dur="1" fill="hold">
                                          <p:stCondLst>
                                            <p:cond delay="0"/>
                                          </p:stCondLst>
                                        </p:cTn>
                                        <p:tgtEl>
                                          <p:spTgt spid="97"/>
                                        </p:tgtEl>
                                        <p:attrNameLst>
                                          <p:attrName>style.visibility</p:attrName>
                                        </p:attrNameLst>
                                      </p:cBhvr>
                                      <p:to>
                                        <p:strVal val="hidden"/>
                                      </p:to>
                                    </p:set>
                                  </p:childTnLst>
                                </p:cTn>
                              </p:par>
                              <p:par>
                                <p:cTn id="225" presetID="1" presetClass="exit" presetSubtype="0" fill="hold" grpId="2" nodeType="withEffect">
                                  <p:stCondLst>
                                    <p:cond delay="0"/>
                                  </p:stCondLst>
                                  <p:childTnLst>
                                    <p:set>
                                      <p:cBhvr>
                                        <p:cTn id="226" dur="1" fill="hold">
                                          <p:stCondLst>
                                            <p:cond delay="0"/>
                                          </p:stCondLst>
                                        </p:cTn>
                                        <p:tgtEl>
                                          <p:spTgt spid="96"/>
                                        </p:tgtEl>
                                        <p:attrNameLst>
                                          <p:attrName>style.visibility</p:attrName>
                                        </p:attrNameLst>
                                      </p:cBhvr>
                                      <p:to>
                                        <p:strVal val="hidden"/>
                                      </p:to>
                                    </p:set>
                                  </p:childTnLst>
                                </p:cTn>
                              </p:par>
                              <p:par>
                                <p:cTn id="227" presetID="1" presetClass="exit" presetSubtype="0" fill="hold" grpId="2" nodeType="withEffect">
                                  <p:stCondLst>
                                    <p:cond delay="0"/>
                                  </p:stCondLst>
                                  <p:childTnLst>
                                    <p:set>
                                      <p:cBhvr>
                                        <p:cTn id="228" dur="1" fill="hold">
                                          <p:stCondLst>
                                            <p:cond delay="0"/>
                                          </p:stCondLst>
                                        </p:cTn>
                                        <p:tgtEl>
                                          <p:spTgt spid="95"/>
                                        </p:tgtEl>
                                        <p:attrNameLst>
                                          <p:attrName>style.visibility</p:attrName>
                                        </p:attrNameLst>
                                      </p:cBhvr>
                                      <p:to>
                                        <p:strVal val="hidden"/>
                                      </p:to>
                                    </p:set>
                                  </p:childTnLst>
                                </p:cTn>
                              </p:par>
                              <p:par>
                                <p:cTn id="229" presetID="1" presetClass="exit" presetSubtype="0" fill="hold" grpId="1" nodeType="withEffect">
                                  <p:stCondLst>
                                    <p:cond delay="0"/>
                                  </p:stCondLst>
                                  <p:childTnLst>
                                    <p:set>
                                      <p:cBhvr>
                                        <p:cTn id="230" dur="1" fill="hold">
                                          <p:stCondLst>
                                            <p:cond delay="0"/>
                                          </p:stCondLst>
                                        </p:cTn>
                                        <p:tgtEl>
                                          <p:spTgt spid="94"/>
                                        </p:tgtEl>
                                        <p:attrNameLst>
                                          <p:attrName>style.visibility</p:attrName>
                                        </p:attrNameLst>
                                      </p:cBhvr>
                                      <p:to>
                                        <p:strVal val="hidden"/>
                                      </p:to>
                                    </p:set>
                                  </p:childTnLst>
                                </p:cTn>
                              </p:par>
                              <p:par>
                                <p:cTn id="231" presetID="1" presetClass="exit" presetSubtype="0" fill="hold" grpId="0" nodeType="withEffect">
                                  <p:stCondLst>
                                    <p:cond delay="0"/>
                                  </p:stCondLst>
                                  <p:childTnLst>
                                    <p:set>
                                      <p:cBhvr>
                                        <p:cTn id="232"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06"/>
                  </p:tgtEl>
                </p:cond>
              </p:nextCondLst>
            </p:seq>
            <p:seq concurrent="1" nextAc="seek">
              <p:cTn id="233" restart="whenNotActive" fill="hold" evtFilter="cancelBubble" nodeType="interactiveSeq">
                <p:stCondLst>
                  <p:cond evt="onClick" delay="0">
                    <p:tgtEl>
                      <p:spTgt spid="109"/>
                    </p:tgtEl>
                  </p:cond>
                </p:stCondLst>
                <p:endSync evt="end" delay="0">
                  <p:rtn val="all"/>
                </p:endSync>
                <p:childTnLst>
                  <p:par>
                    <p:cTn id="234" fill="hold">
                      <p:stCondLst>
                        <p:cond delay="0"/>
                      </p:stCondLst>
                      <p:childTnLst>
                        <p:par>
                          <p:cTn id="235" fill="hold">
                            <p:stCondLst>
                              <p:cond delay="0"/>
                            </p:stCondLst>
                            <p:childTnLst>
                              <p:par>
                                <p:cTn id="236" presetID="1" presetClass="entr" presetSubtype="0" fill="hold" grpId="0" nodeType="clickEffect">
                                  <p:stCondLst>
                                    <p:cond delay="0"/>
                                  </p:stCondLst>
                                  <p:childTnLst>
                                    <p:set>
                                      <p:cBhvr>
                                        <p:cTn id="237" dur="1" fill="hold">
                                          <p:stCondLst>
                                            <p:cond delay="0"/>
                                          </p:stCondLst>
                                        </p:cTn>
                                        <p:tgtEl>
                                          <p:spTgt spid="97"/>
                                        </p:tgtEl>
                                        <p:attrNameLst>
                                          <p:attrName>style.visibility</p:attrName>
                                        </p:attrNameLst>
                                      </p:cBhvr>
                                      <p:to>
                                        <p:strVal val="visible"/>
                                      </p:to>
                                    </p:set>
                                  </p:childTnLst>
                                </p:cTn>
                              </p:par>
                              <p:par>
                                <p:cTn id="238" presetID="1" presetClass="exit" presetSubtype="0" fill="hold" grpId="3" nodeType="withEffect">
                                  <p:stCondLst>
                                    <p:cond delay="0"/>
                                  </p:stCondLst>
                                  <p:childTnLst>
                                    <p:set>
                                      <p:cBhvr>
                                        <p:cTn id="239" dur="1" fill="hold">
                                          <p:stCondLst>
                                            <p:cond delay="0"/>
                                          </p:stCondLst>
                                        </p:cTn>
                                        <p:tgtEl>
                                          <p:spTgt spid="96"/>
                                        </p:tgtEl>
                                        <p:attrNameLst>
                                          <p:attrName>style.visibility</p:attrName>
                                        </p:attrNameLst>
                                      </p:cBhvr>
                                      <p:to>
                                        <p:strVal val="hidden"/>
                                      </p:to>
                                    </p:set>
                                  </p:childTnLst>
                                </p:cTn>
                              </p:par>
                              <p:par>
                                <p:cTn id="240" presetID="1" presetClass="exit" presetSubtype="0" fill="hold" grpId="3" nodeType="withEffect">
                                  <p:stCondLst>
                                    <p:cond delay="0"/>
                                  </p:stCondLst>
                                  <p:childTnLst>
                                    <p:set>
                                      <p:cBhvr>
                                        <p:cTn id="241" dur="1" fill="hold">
                                          <p:stCondLst>
                                            <p:cond delay="0"/>
                                          </p:stCondLst>
                                        </p:cTn>
                                        <p:tgtEl>
                                          <p:spTgt spid="95"/>
                                        </p:tgtEl>
                                        <p:attrNameLst>
                                          <p:attrName>style.visibility</p:attrName>
                                        </p:attrNameLst>
                                      </p:cBhvr>
                                      <p:to>
                                        <p:strVal val="hidden"/>
                                      </p:to>
                                    </p:set>
                                  </p:childTnLst>
                                </p:cTn>
                              </p:par>
                              <p:par>
                                <p:cTn id="242" presetID="1" presetClass="exit" presetSubtype="0" fill="hold" grpId="2" nodeType="withEffect">
                                  <p:stCondLst>
                                    <p:cond delay="0"/>
                                  </p:stCondLst>
                                  <p:childTnLst>
                                    <p:set>
                                      <p:cBhvr>
                                        <p:cTn id="243" dur="1" fill="hold">
                                          <p:stCondLst>
                                            <p:cond delay="0"/>
                                          </p:stCondLst>
                                        </p:cTn>
                                        <p:tgtEl>
                                          <p:spTgt spid="94"/>
                                        </p:tgtEl>
                                        <p:attrNameLst>
                                          <p:attrName>style.visibility</p:attrName>
                                        </p:attrNameLst>
                                      </p:cBhvr>
                                      <p:to>
                                        <p:strVal val="hidden"/>
                                      </p:to>
                                    </p:set>
                                  </p:childTnLst>
                                </p:cTn>
                              </p:par>
                              <p:par>
                                <p:cTn id="244" presetID="1" presetClass="exit" presetSubtype="0" fill="hold" grpId="2" nodeType="withEffect">
                                  <p:stCondLst>
                                    <p:cond delay="0"/>
                                  </p:stCondLst>
                                  <p:childTnLst>
                                    <p:set>
                                      <p:cBhvr>
                                        <p:cTn id="245"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09"/>
                  </p:tgtEl>
                </p:cond>
              </p:nextCondLst>
            </p:seq>
            <p:seq concurrent="1" nextAc="seek">
              <p:cTn id="246" restart="whenNotActive" fill="hold" evtFilter="cancelBubble" nodeType="interactiveSeq">
                <p:stCondLst>
                  <p:cond evt="onClick" delay="0">
                    <p:tgtEl>
                      <p:spTgt spid="112"/>
                    </p:tgtEl>
                  </p:cond>
                </p:stCondLst>
                <p:endSync evt="end" delay="0">
                  <p:rtn val="all"/>
                </p:endSync>
                <p:childTnLst>
                  <p:par>
                    <p:cTn id="247" fill="hold">
                      <p:stCondLst>
                        <p:cond delay="0"/>
                      </p:stCondLst>
                      <p:childTnLst>
                        <p:par>
                          <p:cTn id="248" fill="hold">
                            <p:stCondLst>
                              <p:cond delay="0"/>
                            </p:stCondLst>
                            <p:childTnLst>
                              <p:par>
                                <p:cTn id="249" presetID="1" presetClass="entr" presetSubtype="0" fill="hold" grpId="0" nodeType="clickEffect">
                                  <p:stCondLst>
                                    <p:cond delay="0"/>
                                  </p:stCondLst>
                                  <p:childTnLst>
                                    <p:set>
                                      <p:cBhvr>
                                        <p:cTn id="250" dur="1" fill="hold">
                                          <p:stCondLst>
                                            <p:cond delay="0"/>
                                          </p:stCondLst>
                                        </p:cTn>
                                        <p:tgtEl>
                                          <p:spTgt spid="96"/>
                                        </p:tgtEl>
                                        <p:attrNameLst>
                                          <p:attrName>style.visibility</p:attrName>
                                        </p:attrNameLst>
                                      </p:cBhvr>
                                      <p:to>
                                        <p:strVal val="visible"/>
                                      </p:to>
                                    </p:set>
                                  </p:childTnLst>
                                </p:cTn>
                              </p:par>
                              <p:par>
                                <p:cTn id="251" presetID="1" presetClass="exit" presetSubtype="0" fill="hold" grpId="4" nodeType="withEffect">
                                  <p:stCondLst>
                                    <p:cond delay="0"/>
                                  </p:stCondLst>
                                  <p:childTnLst>
                                    <p:set>
                                      <p:cBhvr>
                                        <p:cTn id="252" dur="1" fill="hold">
                                          <p:stCondLst>
                                            <p:cond delay="0"/>
                                          </p:stCondLst>
                                        </p:cTn>
                                        <p:tgtEl>
                                          <p:spTgt spid="95"/>
                                        </p:tgtEl>
                                        <p:attrNameLst>
                                          <p:attrName>style.visibility</p:attrName>
                                        </p:attrNameLst>
                                      </p:cBhvr>
                                      <p:to>
                                        <p:strVal val="hidden"/>
                                      </p:to>
                                    </p:set>
                                  </p:childTnLst>
                                </p:cTn>
                              </p:par>
                              <p:par>
                                <p:cTn id="253" presetID="1" presetClass="exit" presetSubtype="0" fill="hold" grpId="3" nodeType="withEffect">
                                  <p:stCondLst>
                                    <p:cond delay="0"/>
                                  </p:stCondLst>
                                  <p:childTnLst>
                                    <p:set>
                                      <p:cBhvr>
                                        <p:cTn id="254" dur="1" fill="hold">
                                          <p:stCondLst>
                                            <p:cond delay="0"/>
                                          </p:stCondLst>
                                        </p:cTn>
                                        <p:tgtEl>
                                          <p:spTgt spid="94"/>
                                        </p:tgtEl>
                                        <p:attrNameLst>
                                          <p:attrName>style.visibility</p:attrName>
                                        </p:attrNameLst>
                                      </p:cBhvr>
                                      <p:to>
                                        <p:strVal val="hidden"/>
                                      </p:to>
                                    </p:set>
                                  </p:childTnLst>
                                </p:cTn>
                              </p:par>
                              <p:par>
                                <p:cTn id="255" presetID="1" presetClass="exit" presetSubtype="0" fill="hold" grpId="3" nodeType="withEffect">
                                  <p:stCondLst>
                                    <p:cond delay="0"/>
                                  </p:stCondLst>
                                  <p:childTnLst>
                                    <p:set>
                                      <p:cBhvr>
                                        <p:cTn id="256"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257" restart="whenNotActive" fill="hold" evtFilter="cancelBubble" nodeType="interactiveSeq">
                <p:stCondLst>
                  <p:cond evt="onClick" delay="0">
                    <p:tgtEl>
                      <p:spTgt spid="115"/>
                    </p:tgtEl>
                  </p:cond>
                </p:stCondLst>
                <p:endSync evt="end" delay="0">
                  <p:rtn val="all"/>
                </p:endSync>
                <p:childTnLst>
                  <p:par>
                    <p:cTn id="258" fill="hold">
                      <p:stCondLst>
                        <p:cond delay="0"/>
                      </p:stCondLst>
                      <p:childTnLst>
                        <p:par>
                          <p:cTn id="259" fill="hold">
                            <p:stCondLst>
                              <p:cond delay="0"/>
                            </p:stCondLst>
                            <p:childTnLst>
                              <p:par>
                                <p:cTn id="260" presetID="1" presetClass="entr" presetSubtype="0" fill="hold" grpId="0" nodeType="clickEffect">
                                  <p:stCondLst>
                                    <p:cond delay="0"/>
                                  </p:stCondLst>
                                  <p:childTnLst>
                                    <p:set>
                                      <p:cBhvr>
                                        <p:cTn id="261" dur="1" fill="hold">
                                          <p:stCondLst>
                                            <p:cond delay="0"/>
                                          </p:stCondLst>
                                        </p:cTn>
                                        <p:tgtEl>
                                          <p:spTgt spid="95"/>
                                        </p:tgtEl>
                                        <p:attrNameLst>
                                          <p:attrName>style.visibility</p:attrName>
                                        </p:attrNameLst>
                                      </p:cBhvr>
                                      <p:to>
                                        <p:strVal val="visible"/>
                                      </p:to>
                                    </p:set>
                                  </p:childTnLst>
                                </p:cTn>
                              </p:par>
                              <p:par>
                                <p:cTn id="262" presetID="1" presetClass="exit" presetSubtype="0" fill="hold" grpId="4" nodeType="withEffect">
                                  <p:stCondLst>
                                    <p:cond delay="0"/>
                                  </p:stCondLst>
                                  <p:childTnLst>
                                    <p:set>
                                      <p:cBhvr>
                                        <p:cTn id="263" dur="1" fill="hold">
                                          <p:stCondLst>
                                            <p:cond delay="0"/>
                                          </p:stCondLst>
                                        </p:cTn>
                                        <p:tgtEl>
                                          <p:spTgt spid="94"/>
                                        </p:tgtEl>
                                        <p:attrNameLst>
                                          <p:attrName>style.visibility</p:attrName>
                                        </p:attrNameLst>
                                      </p:cBhvr>
                                      <p:to>
                                        <p:strVal val="hidden"/>
                                      </p:to>
                                    </p:set>
                                  </p:childTnLst>
                                </p:cTn>
                              </p:par>
                              <p:par>
                                <p:cTn id="264" presetID="1" presetClass="exit" presetSubtype="0" fill="hold" grpId="4" nodeType="withEffect">
                                  <p:stCondLst>
                                    <p:cond delay="0"/>
                                  </p:stCondLst>
                                  <p:childTnLst>
                                    <p:set>
                                      <p:cBhvr>
                                        <p:cTn id="265"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15"/>
                  </p:tgtEl>
                </p:cond>
              </p:nextCondLst>
            </p:seq>
            <p:seq concurrent="1" nextAc="seek">
              <p:cTn id="266" restart="whenNotActive" fill="hold" evtFilter="cancelBubble" nodeType="interactiveSeq">
                <p:stCondLst>
                  <p:cond evt="onClick" delay="0">
                    <p:tgtEl>
                      <p:spTgt spid="118"/>
                    </p:tgtEl>
                  </p:cond>
                </p:stCondLst>
                <p:endSync evt="end" delay="0">
                  <p:rtn val="all"/>
                </p:endSync>
                <p:childTnLst>
                  <p:par>
                    <p:cTn id="267" fill="hold">
                      <p:stCondLst>
                        <p:cond delay="0"/>
                      </p:stCondLst>
                      <p:childTnLst>
                        <p:par>
                          <p:cTn id="268" fill="hold">
                            <p:stCondLst>
                              <p:cond delay="0"/>
                            </p:stCondLst>
                            <p:childTnLst>
                              <p:par>
                                <p:cTn id="269" presetID="1" presetClass="entr" presetSubtype="0" fill="hold" grpId="5" nodeType="clickEffect">
                                  <p:stCondLst>
                                    <p:cond delay="0"/>
                                  </p:stCondLst>
                                  <p:childTnLst>
                                    <p:set>
                                      <p:cBhvr>
                                        <p:cTn id="270" dur="1" fill="hold">
                                          <p:stCondLst>
                                            <p:cond delay="0"/>
                                          </p:stCondLst>
                                        </p:cTn>
                                        <p:tgtEl>
                                          <p:spTgt spid="94"/>
                                        </p:tgtEl>
                                        <p:attrNameLst>
                                          <p:attrName>style.visibility</p:attrName>
                                        </p:attrNameLst>
                                      </p:cBhvr>
                                      <p:to>
                                        <p:strVal val="visible"/>
                                      </p:to>
                                    </p:set>
                                  </p:childTnLst>
                                </p:cTn>
                              </p:par>
                              <p:par>
                                <p:cTn id="271" presetID="1" presetClass="exit" presetSubtype="0" fill="hold" grpId="5" nodeType="withEffect">
                                  <p:stCondLst>
                                    <p:cond delay="0"/>
                                  </p:stCondLst>
                                  <p:childTnLst>
                                    <p:set>
                                      <p:cBhvr>
                                        <p:cTn id="272"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118"/>
                  </p:tgtEl>
                </p:cond>
              </p:nextCondLst>
            </p:seq>
            <p:seq concurrent="1" nextAc="seek">
              <p:cTn id="273" restart="whenNotActive" fill="hold" evtFilter="cancelBubble" nodeType="interactiveSeq">
                <p:stCondLst>
                  <p:cond evt="onClick" delay="0">
                    <p:tgtEl>
                      <p:spTgt spid="121"/>
                    </p:tgtEl>
                  </p:cond>
                </p:stCondLst>
                <p:endSync evt="end" delay="0">
                  <p:rtn val="all"/>
                </p:endSync>
                <p:childTnLst>
                  <p:par>
                    <p:cTn id="274" fill="hold">
                      <p:stCondLst>
                        <p:cond delay="0"/>
                      </p:stCondLst>
                      <p:childTnLst>
                        <p:par>
                          <p:cTn id="275" fill="hold">
                            <p:stCondLst>
                              <p:cond delay="0"/>
                            </p:stCondLst>
                            <p:childTnLst>
                              <p:par>
                                <p:cTn id="276" presetID="1" presetClass="entr" presetSubtype="0" fill="hold" grpId="6" nodeType="clickEffect">
                                  <p:stCondLst>
                                    <p:cond delay="0"/>
                                  </p:stCondLst>
                                  <p:childTnLst>
                                    <p:set>
                                      <p:cBhvr>
                                        <p:cTn id="277" dur="1" fill="hold">
                                          <p:stCondLst>
                                            <p:cond delay="0"/>
                                          </p:stCondLst>
                                        </p:cTn>
                                        <p:tgtEl>
                                          <p:spTgt spid="93"/>
                                        </p:tgtEl>
                                        <p:attrNameLst>
                                          <p:attrName>style.visibility</p:attrName>
                                        </p:attrNameLst>
                                      </p:cBhvr>
                                      <p:to>
                                        <p:strVal val="visible"/>
                                      </p:to>
                                    </p:set>
                                  </p:childTnLst>
                                </p:cTn>
                              </p:par>
                            </p:childTnLst>
                          </p:cTn>
                        </p:par>
                      </p:childTnLst>
                    </p:cTn>
                  </p:par>
                </p:childTnLst>
              </p:cTn>
              <p:nextCondLst>
                <p:cond evt="onClick" delay="0">
                  <p:tgtEl>
                    <p:spTgt spid="121"/>
                  </p:tgtEl>
                </p:cond>
              </p:nextCondLst>
            </p:seq>
            <p:seq concurrent="1" nextAc="seek">
              <p:cTn id="278" restart="whenNotActive" fill="hold" evtFilter="cancelBubble" nodeType="interactiveSeq">
                <p:stCondLst>
                  <p:cond evt="onClick" delay="0">
                    <p:tgtEl>
                      <p:spTgt spid="23"/>
                    </p:tgtEl>
                  </p:cond>
                </p:stCondLst>
                <p:endSync evt="end" delay="0">
                  <p:rtn val="all"/>
                </p:endSync>
                <p:childTnLst>
                  <p:par>
                    <p:cTn id="279" fill="hold">
                      <p:stCondLst>
                        <p:cond delay="0"/>
                      </p:stCondLst>
                      <p:childTnLst>
                        <p:par>
                          <p:cTn id="280" fill="hold">
                            <p:stCondLst>
                              <p:cond delay="0"/>
                            </p:stCondLst>
                            <p:childTnLst>
                              <p:par>
                                <p:cTn id="281" presetID="1" presetClass="entr" presetSubtype="0" fill="hold" grpId="6" nodeType="clickEffect">
                                  <p:stCondLst>
                                    <p:cond delay="0"/>
                                  </p:stCondLst>
                                  <p:childTnLst>
                                    <p:set>
                                      <p:cBhvr>
                                        <p:cTn id="282" dur="1" fill="hold">
                                          <p:stCondLst>
                                            <p:cond delay="0"/>
                                          </p:stCondLst>
                                        </p:cTn>
                                        <p:tgtEl>
                                          <p:spTgt spid="73"/>
                                        </p:tgtEl>
                                        <p:attrNameLst>
                                          <p:attrName>style.visibility</p:attrName>
                                        </p:attrNameLst>
                                      </p:cBhvr>
                                      <p:to>
                                        <p:strVal val="visible"/>
                                      </p:to>
                                    </p:set>
                                  </p:childTnLst>
                                </p:cTn>
                              </p:par>
                              <p:par>
                                <p:cTn id="283" presetID="1" presetClass="entr" presetSubtype="0" fill="hold" grpId="3" nodeType="withEffect">
                                  <p:stCondLst>
                                    <p:cond delay="0"/>
                                  </p:stCondLst>
                                  <p:childTnLst>
                                    <p:set>
                                      <p:cBhvr>
                                        <p:cTn id="284" dur="1" fill="hold">
                                          <p:stCondLst>
                                            <p:cond delay="0"/>
                                          </p:stCondLst>
                                        </p:cTn>
                                        <p:tgtEl>
                                          <p:spTgt spid="98"/>
                                        </p:tgtEl>
                                        <p:attrNameLst>
                                          <p:attrName>style.visibility</p:attrName>
                                        </p:attrNameLst>
                                      </p:cBhvr>
                                      <p:to>
                                        <p:strVal val="visible"/>
                                      </p:to>
                                    </p:set>
                                  </p:childTnLst>
                                </p:cTn>
                              </p:par>
                              <p:par>
                                <p:cTn id="285" presetID="1" presetClass="entr" presetSubtype="0" fill="hold" grpId="7" nodeType="withEffect">
                                  <p:stCondLst>
                                    <p:cond delay="0"/>
                                  </p:stCondLst>
                                  <p:childTnLst>
                                    <p:set>
                                      <p:cBhvr>
                                        <p:cTn id="286" dur="1" fill="hold">
                                          <p:stCondLst>
                                            <p:cond delay="0"/>
                                          </p:stCondLst>
                                        </p:cTn>
                                        <p:tgtEl>
                                          <p:spTgt spid="86"/>
                                        </p:tgtEl>
                                        <p:attrNameLst>
                                          <p:attrName>style.visibility</p:attrName>
                                        </p:attrNameLst>
                                      </p:cBhvr>
                                      <p:to>
                                        <p:strVal val="visible"/>
                                      </p:to>
                                    </p:set>
                                  </p:childTnLst>
                                </p:cTn>
                              </p:par>
                              <p:par>
                                <p:cTn id="287" presetID="1" presetClass="exit" presetSubtype="0" fill="hold" grpId="8" nodeType="withEffect">
                                  <p:stCondLst>
                                    <p:cond delay="0"/>
                                  </p:stCondLst>
                                  <p:childTnLst>
                                    <p:set>
                                      <p:cBhvr>
                                        <p:cTn id="288" dur="1" fill="hold">
                                          <p:stCondLst>
                                            <p:cond delay="0"/>
                                          </p:stCondLst>
                                        </p:cTn>
                                        <p:tgtEl>
                                          <p:spTgt spid="76"/>
                                        </p:tgtEl>
                                        <p:attrNameLst>
                                          <p:attrName>style.visibility</p:attrName>
                                        </p:attrNameLst>
                                      </p:cBhvr>
                                      <p:to>
                                        <p:strVal val="hidden"/>
                                      </p:to>
                                    </p:set>
                                  </p:childTnLst>
                                </p:cTn>
                              </p:par>
                              <p:par>
                                <p:cTn id="289" presetID="1" presetClass="exit" presetSubtype="0" fill="hold" grpId="7" nodeType="withEffect">
                                  <p:stCondLst>
                                    <p:cond delay="0"/>
                                  </p:stCondLst>
                                  <p:childTnLst>
                                    <p:set>
                                      <p:cBhvr>
                                        <p:cTn id="290" dur="1" fill="hold">
                                          <p:stCondLst>
                                            <p:cond delay="0"/>
                                          </p:stCondLst>
                                        </p:cTn>
                                        <p:tgtEl>
                                          <p:spTgt spid="74"/>
                                        </p:tgtEl>
                                        <p:attrNameLst>
                                          <p:attrName>style.visibility</p:attrName>
                                        </p:attrNameLst>
                                      </p:cBhvr>
                                      <p:to>
                                        <p:strVal val="hidden"/>
                                      </p:to>
                                    </p:set>
                                  </p:childTnLst>
                                </p:cTn>
                              </p:par>
                              <p:par>
                                <p:cTn id="291" presetID="1" presetClass="exit" presetSubtype="0" fill="hold" grpId="8" nodeType="withEffect">
                                  <p:stCondLst>
                                    <p:cond delay="0"/>
                                  </p:stCondLst>
                                  <p:childTnLst>
                                    <p:set>
                                      <p:cBhvr>
                                        <p:cTn id="292" dur="1" fill="hold">
                                          <p:stCondLst>
                                            <p:cond delay="0"/>
                                          </p:stCondLst>
                                        </p:cTn>
                                        <p:tgtEl>
                                          <p:spTgt spid="85"/>
                                        </p:tgtEl>
                                        <p:attrNameLst>
                                          <p:attrName>style.visibility</p:attrName>
                                        </p:attrNameLst>
                                      </p:cBhvr>
                                      <p:to>
                                        <p:strVal val="hidden"/>
                                      </p:to>
                                    </p:set>
                                  </p:childTnLst>
                                </p:cTn>
                              </p:par>
                              <p:par>
                                <p:cTn id="293" presetID="1" presetClass="exit" presetSubtype="0" fill="hold" grpId="8" nodeType="withEffect">
                                  <p:stCondLst>
                                    <p:cond delay="0"/>
                                  </p:stCondLst>
                                  <p:childTnLst>
                                    <p:set>
                                      <p:cBhvr>
                                        <p:cTn id="294" dur="1" fill="hold">
                                          <p:stCondLst>
                                            <p:cond delay="0"/>
                                          </p:stCondLst>
                                        </p:cTn>
                                        <p:tgtEl>
                                          <p:spTgt spid="93"/>
                                        </p:tgtEl>
                                        <p:attrNameLst>
                                          <p:attrName>style.visibility</p:attrName>
                                        </p:attrNameLst>
                                      </p:cBhvr>
                                      <p:to>
                                        <p:strVal val="hidden"/>
                                      </p:to>
                                    </p:set>
                                  </p:childTnLst>
                                </p:cTn>
                              </p:par>
                              <p:par>
                                <p:cTn id="295" presetID="1" presetClass="exit" presetSubtype="0" fill="hold" grpId="7" nodeType="withEffect">
                                  <p:stCondLst>
                                    <p:cond delay="0"/>
                                  </p:stCondLst>
                                  <p:childTnLst>
                                    <p:set>
                                      <p:cBhvr>
                                        <p:cTn id="296" dur="1" fill="hold">
                                          <p:stCondLst>
                                            <p:cond delay="0"/>
                                          </p:stCondLst>
                                        </p:cTn>
                                        <p:tgtEl>
                                          <p:spTgt spid="94"/>
                                        </p:tgtEl>
                                        <p:attrNameLst>
                                          <p:attrName>style.visibility</p:attrName>
                                        </p:attrNameLst>
                                      </p:cBhvr>
                                      <p:to>
                                        <p:strVal val="hidden"/>
                                      </p:to>
                                    </p:set>
                                  </p:childTnLst>
                                </p:cTn>
                              </p:par>
                              <p:par>
                                <p:cTn id="297" presetID="1" presetClass="exit" presetSubtype="0" fill="hold" grpId="6" nodeType="withEffect">
                                  <p:stCondLst>
                                    <p:cond delay="0"/>
                                  </p:stCondLst>
                                  <p:childTnLst>
                                    <p:set>
                                      <p:cBhvr>
                                        <p:cTn id="298" dur="1" fill="hold">
                                          <p:stCondLst>
                                            <p:cond delay="0"/>
                                          </p:stCondLst>
                                        </p:cTn>
                                        <p:tgtEl>
                                          <p:spTgt spid="95"/>
                                        </p:tgtEl>
                                        <p:attrNameLst>
                                          <p:attrName>style.visibility</p:attrName>
                                        </p:attrNameLst>
                                      </p:cBhvr>
                                      <p:to>
                                        <p:strVal val="hidden"/>
                                      </p:to>
                                    </p:set>
                                  </p:childTnLst>
                                </p:cTn>
                              </p:par>
                              <p:par>
                                <p:cTn id="299" presetID="1" presetClass="exit" presetSubtype="0" fill="hold" grpId="5" nodeType="withEffect">
                                  <p:stCondLst>
                                    <p:cond delay="0"/>
                                  </p:stCondLst>
                                  <p:childTnLst>
                                    <p:set>
                                      <p:cBhvr>
                                        <p:cTn id="300" dur="1" fill="hold">
                                          <p:stCondLst>
                                            <p:cond delay="0"/>
                                          </p:stCondLst>
                                        </p:cTn>
                                        <p:tgtEl>
                                          <p:spTgt spid="96"/>
                                        </p:tgtEl>
                                        <p:attrNameLst>
                                          <p:attrName>style.visibility</p:attrName>
                                        </p:attrNameLst>
                                      </p:cBhvr>
                                      <p:to>
                                        <p:strVal val="hidden"/>
                                      </p:to>
                                    </p:set>
                                  </p:childTnLst>
                                </p:cTn>
                              </p:par>
                              <p:par>
                                <p:cTn id="301" presetID="1" presetClass="exit" presetSubtype="0" fill="hold" grpId="4" nodeType="withEffect">
                                  <p:stCondLst>
                                    <p:cond delay="0"/>
                                  </p:stCondLst>
                                  <p:childTnLst>
                                    <p:set>
                                      <p:cBhvr>
                                        <p:cTn id="302" dur="1" fill="hold">
                                          <p:stCondLst>
                                            <p:cond delay="0"/>
                                          </p:stCondLst>
                                        </p:cTn>
                                        <p:tgtEl>
                                          <p:spTgt spid="97"/>
                                        </p:tgtEl>
                                        <p:attrNameLst>
                                          <p:attrName>style.visibility</p:attrName>
                                        </p:attrNameLst>
                                      </p:cBhvr>
                                      <p:to>
                                        <p:strVal val="hidden"/>
                                      </p:to>
                                    </p:set>
                                  </p:childTnLst>
                                </p:cTn>
                              </p:par>
                            </p:childTnLst>
                          </p:cTn>
                        </p:par>
                      </p:childTnLst>
                    </p:cTn>
                  </p:par>
                </p:childTnLst>
              </p:cTn>
              <p:nextCondLst>
                <p:cond evt="onClick" delay="0">
                  <p:tgtEl>
                    <p:spTgt spid="23"/>
                  </p:tgtEl>
                </p:cond>
              </p:nextCondLst>
            </p:seq>
          </p:childTnLst>
        </p:cTn>
      </p:par>
    </p:tnLst>
    <p:bldLst>
      <p:bldP spid="93" grpId="0" animBg="1"/>
      <p:bldP spid="93" grpId="1" animBg="1"/>
      <p:bldP spid="93" grpId="2" animBg="1"/>
      <p:bldP spid="93" grpId="3" animBg="1"/>
      <p:bldP spid="93" grpId="4" animBg="1"/>
      <p:bldP spid="93" grpId="5" animBg="1"/>
      <p:bldP spid="93" grpId="6" animBg="1"/>
      <p:bldP spid="93" grpId="7" animBg="1"/>
      <p:bldP spid="93" grpId="8" animBg="1"/>
      <p:bldP spid="94" grpId="0" animBg="1"/>
      <p:bldP spid="94" grpId="1" animBg="1"/>
      <p:bldP spid="94" grpId="2" animBg="1"/>
      <p:bldP spid="94" grpId="3" animBg="1"/>
      <p:bldP spid="94" grpId="4" animBg="1"/>
      <p:bldP spid="94" grpId="5" animBg="1"/>
      <p:bldP spid="94" grpId="6" animBg="1"/>
      <p:bldP spid="94" grpId="7" animBg="1"/>
      <p:bldP spid="95" grpId="0" animBg="1"/>
      <p:bldP spid="95" grpId="1" animBg="1"/>
      <p:bldP spid="95" grpId="2" animBg="1"/>
      <p:bldP spid="95" grpId="3" animBg="1"/>
      <p:bldP spid="95" grpId="4" animBg="1"/>
      <p:bldP spid="95" grpId="5" animBg="1"/>
      <p:bldP spid="95" grpId="6" animBg="1"/>
      <p:bldP spid="96" grpId="0" animBg="1"/>
      <p:bldP spid="96" grpId="1" animBg="1"/>
      <p:bldP spid="96" grpId="2" animBg="1"/>
      <p:bldP spid="96" grpId="3" animBg="1"/>
      <p:bldP spid="96" grpId="4" animBg="1"/>
      <p:bldP spid="96" grpId="5" animBg="1"/>
      <p:bldP spid="97" grpId="0" animBg="1"/>
      <p:bldP spid="97" grpId="1" animBg="1"/>
      <p:bldP spid="97" grpId="2" animBg="1"/>
      <p:bldP spid="97" grpId="3" animBg="1"/>
      <p:bldP spid="97" grpId="4" animBg="1"/>
      <p:bldP spid="98" grpId="0" animBg="1"/>
      <p:bldP spid="98" grpId="1" animBg="1"/>
      <p:bldP spid="98" grpId="2" animBg="1"/>
      <p:bldP spid="98" grpId="3" animBg="1"/>
      <p:bldP spid="99" grpId="0" animBg="1"/>
      <p:bldP spid="99" grpId="1" animBg="1"/>
      <p:bldP spid="85" grpId="0" animBg="1"/>
      <p:bldP spid="85" grpId="1" animBg="1"/>
      <p:bldP spid="85" grpId="2" animBg="1"/>
      <p:bldP spid="85" grpId="3" animBg="1"/>
      <p:bldP spid="85" grpId="4" animBg="1"/>
      <p:bldP spid="85" grpId="5" animBg="1"/>
      <p:bldP spid="85" grpId="6" animBg="1"/>
      <p:bldP spid="85" grpId="7" animBg="1"/>
      <p:bldP spid="85" grpId="8" animBg="1"/>
      <p:bldP spid="86" grpId="0" animBg="1"/>
      <p:bldP spid="86" grpId="1" animBg="1"/>
      <p:bldP spid="86" grpId="2" animBg="1"/>
      <p:bldP spid="86" grpId="3" animBg="1"/>
      <p:bldP spid="86" grpId="4" animBg="1"/>
      <p:bldP spid="86" grpId="5" animBg="1"/>
      <p:bldP spid="86" grpId="6" animBg="1"/>
      <p:bldP spid="86" grpId="7" animBg="1"/>
      <p:bldP spid="87" grpId="0" animBg="1"/>
      <p:bldP spid="87" grpId="1" animBg="1"/>
      <p:bldP spid="87" grpId="2" animBg="1"/>
      <p:bldP spid="87" grpId="3" animBg="1"/>
      <p:bldP spid="87" grpId="4" animBg="1"/>
      <p:bldP spid="87" grpId="5" animBg="1"/>
      <p:bldP spid="88" grpId="0" animBg="1"/>
      <p:bldP spid="88" grpId="1" animBg="1"/>
      <p:bldP spid="88" grpId="2" animBg="1"/>
      <p:bldP spid="88" grpId="3" animBg="1"/>
      <p:bldP spid="88" grpId="4" animBg="1"/>
      <p:bldP spid="89" grpId="0" animBg="1"/>
      <p:bldP spid="89" grpId="1" animBg="1"/>
      <p:bldP spid="89" grpId="2" animBg="1"/>
      <p:bldP spid="89" grpId="3" animBg="1"/>
      <p:bldP spid="90" grpId="0" animBg="1"/>
      <p:bldP spid="90" grpId="1" animBg="1"/>
      <p:bldP spid="90" grpId="2" animBg="1"/>
      <p:bldP spid="91" grpId="0" animBg="1"/>
      <p:bldP spid="91" grpId="1" animBg="1"/>
      <p:bldP spid="76" grpId="0" animBg="1"/>
      <p:bldP spid="76" grpId="1" animBg="1"/>
      <p:bldP spid="76" grpId="2" animBg="1"/>
      <p:bldP spid="76" grpId="3" animBg="1"/>
      <p:bldP spid="76" grpId="4" animBg="1"/>
      <p:bldP spid="76" grpId="5" animBg="1"/>
      <p:bldP spid="76" grpId="6" animBg="1"/>
      <p:bldP spid="76" grpId="7" animBg="1"/>
      <p:bldP spid="76" grpId="8" animBg="1"/>
      <p:bldP spid="74" grpId="0" animBg="1"/>
      <p:bldP spid="74" grpId="1" animBg="1"/>
      <p:bldP spid="74" grpId="2" animBg="1"/>
      <p:bldP spid="74" grpId="3" animBg="1"/>
      <p:bldP spid="74" grpId="4" animBg="1"/>
      <p:bldP spid="74" grpId="5" animBg="1"/>
      <p:bldP spid="74" grpId="6" animBg="1"/>
      <p:bldP spid="74" grpId="7" animBg="1"/>
      <p:bldP spid="73" grpId="0" animBg="1"/>
      <p:bldP spid="73" grpId="1" animBg="1"/>
      <p:bldP spid="73" grpId="2" animBg="1"/>
      <p:bldP spid="73" grpId="3" animBg="1"/>
      <p:bldP spid="73" grpId="4" animBg="1"/>
      <p:bldP spid="73" grpId="5" animBg="1"/>
      <p:bldP spid="73" grpId="6" animBg="1"/>
      <p:bldP spid="129" grpId="0" animBg="1"/>
      <p:bldP spid="129" grpId="1" animBg="1"/>
      <p:bldP spid="129" grpId="2" animBg="1"/>
      <p:bldP spid="129" grpId="3" animBg="1"/>
      <p:bldP spid="129" grpId="4" animBg="1"/>
      <p:bldP spid="128" grpId="0" animBg="1"/>
      <p:bldP spid="128" grpId="1" animBg="1"/>
      <p:bldP spid="128" grpId="2" animBg="1"/>
      <p:bldP spid="128" grpId="3" animBg="1"/>
      <p:bldP spid="125" grpId="0" animBg="1"/>
      <p:bldP spid="125" grpId="1" animBg="1"/>
      <p:bldP spid="125" grpId="2" animBg="1"/>
      <p:bldP spid="77" grpId="0" animBg="1"/>
      <p:bldP spid="77"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powers of the executive branch?</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makes laws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appoints federal judges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impeaches the President/VP</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declares war</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12 of 30</a:t>
            </a:r>
          </a:p>
          <a:p>
            <a:pPr algn="ctr"/>
            <a:r>
              <a:rPr lang="en-US" sz="1200" b="1" dirty="0" smtClean="0">
                <a:solidFill>
                  <a:schemeClr val="bg1"/>
                </a:solidFill>
                <a:latin typeface="Tahoma" pitchFamily="34" charset="0"/>
                <a:ea typeface="Tahoma" pitchFamily="34" charset="0"/>
                <a:cs typeface="Tahoma" pitchFamily="34" charset="0"/>
              </a:rPr>
              <a:t>8.4.2 (CE.6d)</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judicial review</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vetoes bills from Congress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5" restart="whenNotActive" fill="hold" evtFilter="cancelBubble" nodeType="interactiveSeq">
                <p:stCondLst>
                  <p:cond evt="onClick" delay="0">
                    <p:tgtEl>
                      <p:spTgt spid="27"/>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30"/>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the qualifications to hold Presidential office?</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at least 25 years old</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natural born citizen</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Naturalized citizen</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at least 35 years old</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0861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13 of 30</a:t>
            </a:r>
          </a:p>
          <a:p>
            <a:pPr algn="ctr"/>
            <a:r>
              <a:rPr lang="en-US" sz="1200" b="1" dirty="0" smtClean="0">
                <a:solidFill>
                  <a:schemeClr val="bg1"/>
                </a:solidFill>
                <a:latin typeface="Tahoma" pitchFamily="34" charset="0"/>
                <a:ea typeface="Tahoma" pitchFamily="34" charset="0"/>
                <a:cs typeface="Tahoma" pitchFamily="34" charset="0"/>
              </a:rPr>
              <a:t>8.4.1 (CE.6a)</a:t>
            </a: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have lived in the U.S. for at least 14 years</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Have lived in the U.S. for at least 7 years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28956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duties performed by the President as Chief Legislator?</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negotiate treaties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give the State of the Union Address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sign bills into law</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veto bills</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9718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14 of 30</a:t>
            </a:r>
          </a:p>
          <a:p>
            <a:pPr algn="ctr"/>
            <a:r>
              <a:rPr lang="en-US" sz="1200" b="1" dirty="0" smtClean="0">
                <a:solidFill>
                  <a:schemeClr val="bg1"/>
                </a:solidFill>
                <a:latin typeface="Tahoma" pitchFamily="34" charset="0"/>
                <a:ea typeface="Tahoma" pitchFamily="34" charset="0"/>
                <a:cs typeface="Tahoma" pitchFamily="34" charset="0"/>
              </a:rPr>
              <a:t>8.4.2, 8.4.3 (CE.6a, CE.6d)</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award medals</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give speeches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28956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1676400" y="1524000"/>
            <a:ext cx="6096000" cy="3657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hlinkHover r:id="" action="ppaction://noaction" highlightClick="1"/>
          </p:cNvPr>
          <p:cNvSpPr/>
          <p:nvPr/>
        </p:nvSpPr>
        <p:spPr>
          <a:xfrm>
            <a:off x="198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Reserved Powers</a:t>
            </a:r>
            <a:endParaRPr lang="en-US" sz="1200" dirty="0">
              <a:latin typeface="Tahoma" pitchFamily="34" charset="0"/>
              <a:ea typeface="Tahoma" pitchFamily="34" charset="0"/>
              <a:cs typeface="Tahoma" pitchFamily="34" charset="0"/>
            </a:endParaRPr>
          </a:p>
        </p:txBody>
      </p:sp>
      <p:sp>
        <p:nvSpPr>
          <p:cNvPr id="123" name="Rectangle 122">
            <a:hlinkHover r:id="" action="ppaction://noaction" highlightClick="1"/>
          </p:cNvPr>
          <p:cNvSpPr/>
          <p:nvPr/>
        </p:nvSpPr>
        <p:spPr>
          <a:xfrm>
            <a:off x="198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Enumerated / Expressed Powers</a:t>
            </a:r>
            <a:endParaRPr lang="en-US" sz="1200" dirty="0">
              <a:latin typeface="Tahoma" pitchFamily="34" charset="0"/>
              <a:ea typeface="Tahoma" pitchFamily="34" charset="0"/>
              <a:cs typeface="Tahoma" pitchFamily="34" charset="0"/>
            </a:endParaRPr>
          </a:p>
        </p:txBody>
      </p:sp>
      <p:sp>
        <p:nvSpPr>
          <p:cNvPr id="124" name="Rectangle 123">
            <a:hlinkHover r:id="" action="ppaction://noaction" highlightClick="1"/>
          </p:cNvPr>
          <p:cNvSpPr/>
          <p:nvPr/>
        </p:nvSpPr>
        <p:spPr>
          <a:xfrm>
            <a:off x="1981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Concurrent Powers</a:t>
            </a:r>
            <a:endParaRPr lang="en-US" sz="1200" dirty="0">
              <a:latin typeface="Tahoma" pitchFamily="34" charset="0"/>
              <a:ea typeface="Tahoma" pitchFamily="34" charset="0"/>
              <a:cs typeface="Tahoma" pitchFamily="34" charset="0"/>
            </a:endParaRPr>
          </a:p>
        </p:txBody>
      </p:sp>
      <p:sp>
        <p:nvSpPr>
          <p:cNvPr id="125" name="Rectangle 124">
            <a:hlinkHover r:id="" action="ppaction://noaction" highlightClick="1"/>
          </p:cNvPr>
          <p:cNvSpPr/>
          <p:nvPr/>
        </p:nvSpPr>
        <p:spPr>
          <a:xfrm>
            <a:off x="1981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 name="TextBox 3"/>
          <p:cNvSpPr txBox="1"/>
          <p:nvPr/>
        </p:nvSpPr>
        <p:spPr>
          <a:xfrm>
            <a:off x="1295400" y="8382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Correctly label the diagram shown below:</a:t>
            </a:r>
            <a:endParaRPr lang="en-US" sz="1200" b="1"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461665"/>
          </a:xfrm>
          <a:prstGeom prst="rect">
            <a:avLst/>
          </a:prstGeom>
          <a:noFill/>
        </p:spPr>
        <p:txBody>
          <a:bodyPr wrap="square" rtlCol="0">
            <a:spAutoFit/>
          </a:bodyPr>
          <a:lstStyle/>
          <a:p>
            <a:pPr marL="1139825" indent="-1139825"/>
            <a:r>
              <a:rPr lang="en-US" sz="1200" b="1" dirty="0" smtClean="0">
                <a:latin typeface="Tahoma" pitchFamily="34" charset="0"/>
                <a:ea typeface="Tahoma" pitchFamily="34" charset="0"/>
                <a:cs typeface="Tahoma" pitchFamily="34" charset="0"/>
              </a:rPr>
              <a:t>Directions:      Read the question, then click on boxes to indicate where each answer choice belongs. </a:t>
            </a:r>
          </a:p>
          <a:p>
            <a:pPr marL="1139825" indent="-1139825"/>
            <a:r>
              <a:rPr lang="en-US" sz="1200" b="1" dirty="0" smtClean="0">
                <a:latin typeface="Tahoma" pitchFamily="34" charset="0"/>
                <a:ea typeface="Tahoma" pitchFamily="34" charset="0"/>
                <a:cs typeface="Tahoma" pitchFamily="34" charset="0"/>
              </a:rPr>
              <a:t>	*Click on the boxes more than once to cycle through the various answer choices.*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057400" y="6324600"/>
            <a:ext cx="34290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15 of 30</a:t>
            </a:r>
          </a:p>
          <a:p>
            <a:pPr algn="ctr"/>
            <a:r>
              <a:rPr lang="en-US" sz="1200" b="1" dirty="0" smtClean="0">
                <a:solidFill>
                  <a:schemeClr val="bg1"/>
                </a:solidFill>
                <a:latin typeface="Tahoma" pitchFamily="34" charset="0"/>
                <a:ea typeface="Tahoma" pitchFamily="34" charset="0"/>
                <a:cs typeface="Tahoma" pitchFamily="34" charset="0"/>
              </a:rPr>
              <a:t>8.2.8, 8.2.9, 8.3.8 (CE.6a, CE.7a, Ce.7b)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3886200" y="2438400"/>
            <a:ext cx="1676400" cy="2514600"/>
          </a:xfrm>
          <a:prstGeom prst="rect">
            <a:avLst/>
          </a:prstGeom>
          <a:ln w="12700"/>
        </p:spPr>
        <p:style>
          <a:lnRef idx="2">
            <a:schemeClr val="dk1"/>
          </a:lnRef>
          <a:fillRef idx="1">
            <a:schemeClr val="lt1"/>
          </a:fillRef>
          <a:effectRef idx="0">
            <a:schemeClr val="dk1"/>
          </a:effectRef>
          <a:fontRef idx="minor">
            <a:schemeClr val="dk1"/>
          </a:fontRef>
        </p:style>
        <p:txBody>
          <a:bodyPr rtlCol="0" anchor="t"/>
          <a:lstStyle/>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Establish a system of courts</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Levy taxes</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Make laws</a:t>
            </a:r>
          </a:p>
          <a:p>
            <a:pPr algn="ctr"/>
            <a:endParaRPr lang="en-US" sz="1200" b="1" dirty="0" smtClean="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p:txBody>
      </p:sp>
      <p:sp>
        <p:nvSpPr>
          <p:cNvPr id="33" name="Rectangle 32"/>
          <p:cNvSpPr/>
          <p:nvPr/>
        </p:nvSpPr>
        <p:spPr>
          <a:xfrm>
            <a:off x="5791200" y="2438400"/>
            <a:ext cx="1676400" cy="2514600"/>
          </a:xfrm>
          <a:prstGeom prst="rect">
            <a:avLst/>
          </a:prstGeom>
          <a:ln w="12700"/>
        </p:spPr>
        <p:style>
          <a:lnRef idx="2">
            <a:schemeClr val="dk1"/>
          </a:lnRef>
          <a:fillRef idx="1">
            <a:schemeClr val="lt1"/>
          </a:fillRef>
          <a:effectRef idx="0">
            <a:schemeClr val="dk1"/>
          </a:effectRef>
          <a:fontRef idx="minor">
            <a:schemeClr val="dk1"/>
          </a:fontRef>
        </p:style>
        <p:txBody>
          <a:bodyPr rtlCol="0" anchor="t"/>
          <a:lstStyle/>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Declare war</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Raise an army and navy</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Regulate interstate commerce</a:t>
            </a:r>
          </a:p>
        </p:txBody>
      </p:sp>
      <p:sp>
        <p:nvSpPr>
          <p:cNvPr id="34" name="Rectangle 33"/>
          <p:cNvSpPr/>
          <p:nvPr/>
        </p:nvSpPr>
        <p:spPr>
          <a:xfrm>
            <a:off x="1981200" y="2438400"/>
            <a:ext cx="1676400" cy="2514600"/>
          </a:xfrm>
          <a:prstGeom prst="rect">
            <a:avLst/>
          </a:prstGeom>
          <a:ln w="12700"/>
        </p:spPr>
        <p:style>
          <a:lnRef idx="2">
            <a:schemeClr val="dk1"/>
          </a:lnRef>
          <a:fillRef idx="1">
            <a:schemeClr val="lt1"/>
          </a:fillRef>
          <a:effectRef idx="0">
            <a:schemeClr val="dk1"/>
          </a:effectRef>
          <a:fontRef idx="minor">
            <a:schemeClr val="dk1"/>
          </a:fontRef>
        </p:style>
        <p:txBody>
          <a:bodyPr rtlCol="0" anchor="t"/>
          <a:lstStyle/>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Manage education</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Marriage laws</a:t>
            </a:r>
          </a:p>
          <a:p>
            <a:pPr algn="ctr"/>
            <a:endParaRPr lang="en-US" sz="1200" b="1" dirty="0" smtClean="0">
              <a:latin typeface="Tahoma" pitchFamily="34" charset="0"/>
              <a:ea typeface="Tahoma" pitchFamily="34" charset="0"/>
              <a:cs typeface="Tahoma" pitchFamily="34" charset="0"/>
            </a:endParaRPr>
          </a:p>
          <a:p>
            <a:pPr algn="ctr"/>
            <a:r>
              <a:rPr lang="en-US" sz="1200" b="1" dirty="0" smtClean="0">
                <a:latin typeface="Tahoma" pitchFamily="34" charset="0"/>
                <a:ea typeface="Tahoma" pitchFamily="34" charset="0"/>
                <a:cs typeface="Tahoma" pitchFamily="34" charset="0"/>
              </a:rPr>
              <a:t>Regulate businesses and licenses</a:t>
            </a:r>
          </a:p>
          <a:p>
            <a:pPr algn="ctr"/>
            <a:endParaRPr lang="en-US" sz="1200" b="1" dirty="0" smtClean="0">
              <a:latin typeface="Tahoma" pitchFamily="34" charset="0"/>
              <a:ea typeface="Tahoma" pitchFamily="34" charset="0"/>
              <a:cs typeface="Tahoma" pitchFamily="34" charset="0"/>
            </a:endParaRPr>
          </a:p>
          <a:p>
            <a:pPr algn="ctr"/>
            <a:endParaRPr lang="en-US" sz="1200" b="1" dirty="0" smtClean="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198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Reserved Powers</a:t>
            </a:r>
            <a:endParaRPr lang="en-US" sz="1200" dirty="0">
              <a:latin typeface="Tahoma" pitchFamily="34" charset="0"/>
              <a:ea typeface="Tahoma" pitchFamily="34" charset="0"/>
              <a:cs typeface="Tahoma" pitchFamily="34" charset="0"/>
            </a:endParaRPr>
          </a:p>
        </p:txBody>
      </p:sp>
      <p:sp>
        <p:nvSpPr>
          <p:cNvPr id="36" name="Frame 35"/>
          <p:cNvSpPr/>
          <p:nvPr/>
        </p:nvSpPr>
        <p:spPr>
          <a:xfrm>
            <a:off x="1981200" y="1752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1" name="Rectangle 80">
            <a:hlinkHover r:id="" action="ppaction://noaction" highlightClick="1"/>
          </p:cNvPr>
          <p:cNvSpPr/>
          <p:nvPr/>
        </p:nvSpPr>
        <p:spPr>
          <a:xfrm>
            <a:off x="3886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Reserved Powers</a:t>
            </a:r>
            <a:endParaRPr lang="en-US" sz="1200" dirty="0">
              <a:latin typeface="Tahoma" pitchFamily="34" charset="0"/>
              <a:ea typeface="Tahoma" pitchFamily="34" charset="0"/>
              <a:cs typeface="Tahoma" pitchFamily="34" charset="0"/>
            </a:endParaRPr>
          </a:p>
        </p:txBody>
      </p:sp>
      <p:sp>
        <p:nvSpPr>
          <p:cNvPr id="82" name="Rectangle 81">
            <a:hlinkHover r:id="" action="ppaction://noaction" highlightClick="1"/>
          </p:cNvPr>
          <p:cNvSpPr/>
          <p:nvPr/>
        </p:nvSpPr>
        <p:spPr>
          <a:xfrm>
            <a:off x="3886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Enumerated / Expressed Powers</a:t>
            </a:r>
            <a:endParaRPr lang="en-US" sz="1200" dirty="0">
              <a:latin typeface="Tahoma" pitchFamily="34" charset="0"/>
              <a:ea typeface="Tahoma" pitchFamily="34" charset="0"/>
              <a:cs typeface="Tahoma" pitchFamily="34" charset="0"/>
            </a:endParaRPr>
          </a:p>
        </p:txBody>
      </p:sp>
      <p:sp>
        <p:nvSpPr>
          <p:cNvPr id="83" name="Rectangle 82">
            <a:hlinkHover r:id="" action="ppaction://noaction" highlightClick="1"/>
          </p:cNvPr>
          <p:cNvSpPr/>
          <p:nvPr/>
        </p:nvSpPr>
        <p:spPr>
          <a:xfrm>
            <a:off x="3886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Concurrent Powers</a:t>
            </a:r>
            <a:endParaRPr lang="en-US" sz="1200" dirty="0">
              <a:latin typeface="Tahoma" pitchFamily="34" charset="0"/>
              <a:ea typeface="Tahoma" pitchFamily="34" charset="0"/>
              <a:cs typeface="Tahoma" pitchFamily="34" charset="0"/>
            </a:endParaRPr>
          </a:p>
        </p:txBody>
      </p:sp>
      <p:sp>
        <p:nvSpPr>
          <p:cNvPr id="84" name="Rectangle 83">
            <a:hlinkHover r:id="" action="ppaction://noaction" highlightClick="1"/>
          </p:cNvPr>
          <p:cNvSpPr/>
          <p:nvPr/>
        </p:nvSpPr>
        <p:spPr>
          <a:xfrm>
            <a:off x="3886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85" name="Rectangle 84">
            <a:hlinkHover r:id="" action="ppaction://noaction" highlightClick="1"/>
          </p:cNvPr>
          <p:cNvSpPr/>
          <p:nvPr/>
        </p:nvSpPr>
        <p:spPr>
          <a:xfrm>
            <a:off x="579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Reserved Powers</a:t>
            </a:r>
            <a:endParaRPr lang="en-US" sz="1200" dirty="0">
              <a:latin typeface="Tahoma" pitchFamily="34" charset="0"/>
              <a:ea typeface="Tahoma" pitchFamily="34" charset="0"/>
              <a:cs typeface="Tahoma" pitchFamily="34" charset="0"/>
            </a:endParaRPr>
          </a:p>
        </p:txBody>
      </p:sp>
      <p:sp>
        <p:nvSpPr>
          <p:cNvPr id="86" name="Rectangle 85">
            <a:hlinkHover r:id="" action="ppaction://noaction" highlightClick="1"/>
          </p:cNvPr>
          <p:cNvSpPr/>
          <p:nvPr/>
        </p:nvSpPr>
        <p:spPr>
          <a:xfrm>
            <a:off x="579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Enumerated / Expressed Powers</a:t>
            </a:r>
            <a:endParaRPr lang="en-US" sz="1200" dirty="0">
              <a:latin typeface="Tahoma" pitchFamily="34" charset="0"/>
              <a:ea typeface="Tahoma" pitchFamily="34" charset="0"/>
              <a:cs typeface="Tahoma" pitchFamily="34" charset="0"/>
            </a:endParaRPr>
          </a:p>
        </p:txBody>
      </p:sp>
      <p:sp>
        <p:nvSpPr>
          <p:cNvPr id="87" name="Rectangle 86">
            <a:hlinkHover r:id="" action="ppaction://noaction" highlightClick="1"/>
          </p:cNvPr>
          <p:cNvSpPr/>
          <p:nvPr/>
        </p:nvSpPr>
        <p:spPr>
          <a:xfrm>
            <a:off x="5791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Concurrent Powers</a:t>
            </a:r>
            <a:endParaRPr lang="en-US" sz="1200" dirty="0">
              <a:latin typeface="Tahoma" pitchFamily="34" charset="0"/>
              <a:ea typeface="Tahoma" pitchFamily="34" charset="0"/>
              <a:cs typeface="Tahoma" pitchFamily="34" charset="0"/>
            </a:endParaRPr>
          </a:p>
        </p:txBody>
      </p:sp>
      <p:sp>
        <p:nvSpPr>
          <p:cNvPr id="88" name="Rectangle 87">
            <a:hlinkHover r:id="" action="ppaction://noaction" highlightClick="1"/>
          </p:cNvPr>
          <p:cNvSpPr/>
          <p:nvPr/>
        </p:nvSpPr>
        <p:spPr>
          <a:xfrm>
            <a:off x="5791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30" name="Rectangle 29">
            <a:hlinkHover r:id="" action="ppaction://noaction" highlightClick="1"/>
          </p:cNvPr>
          <p:cNvSpPr/>
          <p:nvPr/>
        </p:nvSpPr>
        <p:spPr>
          <a:xfrm>
            <a:off x="5791200" y="1752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Enumerated / Expressed Powers</a:t>
            </a:r>
            <a:endParaRPr lang="en-US" sz="1200" dirty="0">
              <a:latin typeface="Tahoma" pitchFamily="34" charset="0"/>
              <a:ea typeface="Tahoma" pitchFamily="34" charset="0"/>
              <a:cs typeface="Tahoma" pitchFamily="34" charset="0"/>
            </a:endParaRPr>
          </a:p>
        </p:txBody>
      </p:sp>
      <p:sp>
        <p:nvSpPr>
          <p:cNvPr id="69" name="Frame 68"/>
          <p:cNvSpPr/>
          <p:nvPr/>
        </p:nvSpPr>
        <p:spPr>
          <a:xfrm>
            <a:off x="5791200" y="1752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7">
            <a:hlinkHover r:id="" action="ppaction://noaction" highlightClick="1"/>
          </p:cNvPr>
          <p:cNvSpPr/>
          <p:nvPr/>
        </p:nvSpPr>
        <p:spPr>
          <a:xfrm>
            <a:off x="3886200" y="1752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Concurrent Powers</a:t>
            </a:r>
            <a:endParaRPr lang="en-US" sz="1200" dirty="0">
              <a:latin typeface="Tahoma" pitchFamily="34" charset="0"/>
              <a:ea typeface="Tahoma" pitchFamily="34" charset="0"/>
              <a:cs typeface="Tahoma" pitchFamily="34" charset="0"/>
            </a:endParaRPr>
          </a:p>
        </p:txBody>
      </p:sp>
      <p:sp>
        <p:nvSpPr>
          <p:cNvPr id="67" name="Frame 66"/>
          <p:cNvSpPr/>
          <p:nvPr/>
        </p:nvSpPr>
        <p:spPr>
          <a:xfrm>
            <a:off x="3886200" y="1752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with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par>
                                <p:cTn id="7" presetID="1" presetClass="exit" presetSubtype="0" fill="hold" grpId="2" nodeType="withEffect">
                                  <p:stCondLst>
                                    <p:cond delay="0"/>
                                  </p:stCondLst>
                                  <p:childTnLst>
                                    <p:set>
                                      <p:cBhvr>
                                        <p:cTn id="8" dur="1" fill="hold">
                                          <p:stCondLst>
                                            <p:cond delay="0"/>
                                          </p:stCondLst>
                                        </p:cTn>
                                        <p:tgtEl>
                                          <p:spTgt spid="124"/>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123"/>
                                        </p:tgtEl>
                                        <p:attrNameLst>
                                          <p:attrName>style.visibility</p:attrName>
                                        </p:attrNameLst>
                                      </p:cBhvr>
                                      <p:to>
                                        <p:strVal val="hidden"/>
                                      </p:to>
                                    </p:set>
                                  </p:childTnLst>
                                </p:cTn>
                              </p:par>
                              <p:par>
                                <p:cTn id="11" presetID="1" presetClass="exit" presetSubtype="0" fill="hold" grpId="2" nodeType="withEffect">
                                  <p:stCondLst>
                                    <p:cond delay="0"/>
                                  </p:stCondLst>
                                  <p:childTnLst>
                                    <p:set>
                                      <p:cBhvr>
                                        <p:cTn id="12" dur="1" fill="hold">
                                          <p:stCondLst>
                                            <p:cond delay="0"/>
                                          </p:stCondLst>
                                        </p:cTn>
                                        <p:tgtEl>
                                          <p:spTgt spid="122"/>
                                        </p:tgtEl>
                                        <p:attrNameLst>
                                          <p:attrName>style.visibility</p:attrName>
                                        </p:attrNameLst>
                                      </p:cBhvr>
                                      <p:to>
                                        <p:strVal val="hidden"/>
                                      </p:to>
                                    </p:set>
                                  </p:childTnLst>
                                </p:cTn>
                              </p:par>
                              <p:par>
                                <p:cTn id="13" presetID="1" presetClass="entr" presetSubtype="0" fill="hold" grpId="2" nodeType="withEffect">
                                  <p:stCondLst>
                                    <p:cond delay="0"/>
                                  </p:stCondLst>
                                  <p:childTnLst>
                                    <p:set>
                                      <p:cBhvr>
                                        <p:cTn id="14" dur="1" fill="hold">
                                          <p:stCondLst>
                                            <p:cond delay="0"/>
                                          </p:stCondLst>
                                        </p:cTn>
                                        <p:tgtEl>
                                          <p:spTgt spid="84"/>
                                        </p:tgtEl>
                                        <p:attrNameLst>
                                          <p:attrName>style.visibility</p:attrName>
                                        </p:attrNameLst>
                                      </p:cBhvr>
                                      <p:to>
                                        <p:strVal val="visible"/>
                                      </p:to>
                                    </p:set>
                                  </p:childTnLst>
                                </p:cTn>
                              </p:par>
                              <p:par>
                                <p:cTn id="15" presetID="1" presetClass="exit" presetSubtype="0" fill="hold" grpId="2" nodeType="withEffect">
                                  <p:stCondLst>
                                    <p:cond delay="0"/>
                                  </p:stCondLst>
                                  <p:childTnLst>
                                    <p:set>
                                      <p:cBhvr>
                                        <p:cTn id="16" dur="1" fill="hold">
                                          <p:stCondLst>
                                            <p:cond delay="0"/>
                                          </p:stCondLst>
                                        </p:cTn>
                                        <p:tgtEl>
                                          <p:spTgt spid="83"/>
                                        </p:tgtEl>
                                        <p:attrNameLst>
                                          <p:attrName>style.visibility</p:attrName>
                                        </p:attrNameLst>
                                      </p:cBhvr>
                                      <p:to>
                                        <p:strVal val="hidden"/>
                                      </p:to>
                                    </p:set>
                                  </p:childTnLst>
                                </p:cTn>
                              </p:par>
                              <p:par>
                                <p:cTn id="17" presetID="1" presetClass="exit" presetSubtype="0" fill="hold" grpId="2" nodeType="withEffect">
                                  <p:stCondLst>
                                    <p:cond delay="0"/>
                                  </p:stCondLst>
                                  <p:childTnLst>
                                    <p:set>
                                      <p:cBhvr>
                                        <p:cTn id="18" dur="1" fill="hold">
                                          <p:stCondLst>
                                            <p:cond delay="0"/>
                                          </p:stCondLst>
                                        </p:cTn>
                                        <p:tgtEl>
                                          <p:spTgt spid="82"/>
                                        </p:tgtEl>
                                        <p:attrNameLst>
                                          <p:attrName>style.visibility</p:attrName>
                                        </p:attrNameLst>
                                      </p:cBhvr>
                                      <p:to>
                                        <p:strVal val="hidden"/>
                                      </p:to>
                                    </p:set>
                                  </p:childTnLst>
                                </p:cTn>
                              </p:par>
                              <p:par>
                                <p:cTn id="19" presetID="1" presetClass="exit" presetSubtype="0" fill="hold" grpId="2" nodeType="withEffect">
                                  <p:stCondLst>
                                    <p:cond delay="0"/>
                                  </p:stCondLst>
                                  <p:childTnLst>
                                    <p:set>
                                      <p:cBhvr>
                                        <p:cTn id="20" dur="1" fill="hold">
                                          <p:stCondLst>
                                            <p:cond delay="0"/>
                                          </p:stCondLst>
                                        </p:cTn>
                                        <p:tgtEl>
                                          <p:spTgt spid="81"/>
                                        </p:tgtEl>
                                        <p:attrNameLst>
                                          <p:attrName>style.visibility</p:attrName>
                                        </p:attrNameLst>
                                      </p:cBhvr>
                                      <p:to>
                                        <p:strVal val="hidden"/>
                                      </p:to>
                                    </p:set>
                                  </p:childTnLst>
                                </p:cTn>
                              </p:par>
                              <p:par>
                                <p:cTn id="21" presetID="1" presetClass="entr" presetSubtype="0" fill="hold" grpId="2" nodeType="withEffect">
                                  <p:stCondLst>
                                    <p:cond delay="0"/>
                                  </p:stCondLst>
                                  <p:childTnLst>
                                    <p:set>
                                      <p:cBhvr>
                                        <p:cTn id="22" dur="1" fill="hold">
                                          <p:stCondLst>
                                            <p:cond delay="0"/>
                                          </p:stCondLst>
                                        </p:cTn>
                                        <p:tgtEl>
                                          <p:spTgt spid="88"/>
                                        </p:tgtEl>
                                        <p:attrNameLst>
                                          <p:attrName>style.visibility</p:attrName>
                                        </p:attrNameLst>
                                      </p:cBhvr>
                                      <p:to>
                                        <p:strVal val="visible"/>
                                      </p:to>
                                    </p:set>
                                  </p:childTnLst>
                                </p:cTn>
                              </p:par>
                              <p:par>
                                <p:cTn id="23" presetID="1" presetClass="exit" presetSubtype="0" fill="hold" grpId="2" nodeType="withEffect">
                                  <p:stCondLst>
                                    <p:cond delay="0"/>
                                  </p:stCondLst>
                                  <p:childTnLst>
                                    <p:set>
                                      <p:cBhvr>
                                        <p:cTn id="24" dur="1" fill="hold">
                                          <p:stCondLst>
                                            <p:cond delay="0"/>
                                          </p:stCondLst>
                                        </p:cTn>
                                        <p:tgtEl>
                                          <p:spTgt spid="87"/>
                                        </p:tgtEl>
                                        <p:attrNameLst>
                                          <p:attrName>style.visibility</p:attrName>
                                        </p:attrNameLst>
                                      </p:cBhvr>
                                      <p:to>
                                        <p:strVal val="hidden"/>
                                      </p:to>
                                    </p:set>
                                  </p:childTnLst>
                                </p:cTn>
                              </p:par>
                              <p:par>
                                <p:cTn id="25" presetID="1" presetClass="exit" presetSubtype="0" fill="hold" grpId="2" nodeType="withEffect">
                                  <p:stCondLst>
                                    <p:cond delay="0"/>
                                  </p:stCondLst>
                                  <p:childTnLst>
                                    <p:set>
                                      <p:cBhvr>
                                        <p:cTn id="26" dur="1" fill="hold">
                                          <p:stCondLst>
                                            <p:cond delay="0"/>
                                          </p:stCondLst>
                                        </p:cTn>
                                        <p:tgtEl>
                                          <p:spTgt spid="86"/>
                                        </p:tgtEl>
                                        <p:attrNameLst>
                                          <p:attrName>style.visibility</p:attrName>
                                        </p:attrNameLst>
                                      </p:cBhvr>
                                      <p:to>
                                        <p:strVal val="hidden"/>
                                      </p:to>
                                    </p:set>
                                  </p:childTnLst>
                                </p:cTn>
                              </p:par>
                              <p:par>
                                <p:cTn id="27" presetID="1" presetClass="exit" presetSubtype="0" fill="hold" grpId="2" nodeType="withEffect">
                                  <p:stCondLst>
                                    <p:cond delay="0"/>
                                  </p:stCondLst>
                                  <p:childTnLst>
                                    <p:set>
                                      <p:cBhvr>
                                        <p:cTn id="28" dur="1" fill="hold">
                                          <p:stCondLst>
                                            <p:cond delay="0"/>
                                          </p:stCondLst>
                                        </p:cTn>
                                        <p:tgtEl>
                                          <p:spTgt spid="8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23"/>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67"/>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4" restart="whenNotActive" fill="hold" evtFilter="cancelBubble" nodeType="interactiveSeq">
                <p:stCondLst>
                  <p:cond evt="onClick" delay="0">
                    <p:tgtEl>
                      <p:spTgt spid="122"/>
                    </p:tgtEl>
                  </p:cond>
                </p:stCondLst>
                <p:endSync evt="end" delay="0">
                  <p:rtn val="all"/>
                </p:endSync>
                <p:childTnLst>
                  <p:par>
                    <p:cTn id="45" fill="hold">
                      <p:stCondLst>
                        <p:cond delay="0"/>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5"/>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22"/>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seq concurrent="1" nextAc="seek">
              <p:cTn id="51" restart="whenNotActive" fill="hold" evtFilter="cancelBubble" nodeType="interactiveSeq">
                <p:stCondLst>
                  <p:cond evt="onClick" delay="0">
                    <p:tgtEl>
                      <p:spTgt spid="123"/>
                    </p:tgtEl>
                  </p:cond>
                </p:stCondLst>
                <p:endSync evt="end" delay="0">
                  <p:rtn val="all"/>
                </p:endSync>
                <p:childTnLst>
                  <p:par>
                    <p:cTn id="52" fill="hold">
                      <p:stCondLst>
                        <p:cond delay="0"/>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22"/>
                                        </p:tgtEl>
                                        <p:attrNameLst>
                                          <p:attrName>style.visibility</p:attrName>
                                        </p:attrNameLst>
                                      </p:cBhvr>
                                      <p:to>
                                        <p:strVal val="visible"/>
                                      </p:to>
                                    </p:set>
                                  </p:childTnLst>
                                </p:cTn>
                              </p:par>
                              <p:par>
                                <p:cTn id="56" presetID="1" presetClass="exit" presetSubtype="0" fill="hold" grpId="1" nodeType="withEffect">
                                  <p:stCondLst>
                                    <p:cond delay="0"/>
                                  </p:stCondLst>
                                  <p:childTnLst>
                                    <p:set>
                                      <p:cBhvr>
                                        <p:cTn id="57" dur="1" fill="hold">
                                          <p:stCondLst>
                                            <p:cond delay="0"/>
                                          </p:stCondLst>
                                        </p:cTn>
                                        <p:tgtEl>
                                          <p:spTgt spid="123"/>
                                        </p:tgtEl>
                                        <p:attrNameLst>
                                          <p:attrName>style.visibility</p:attrName>
                                        </p:attrNameLst>
                                      </p:cBhvr>
                                      <p:to>
                                        <p:strVal val="hidden"/>
                                      </p:to>
                                    </p:set>
                                  </p:childTnLst>
                                </p:cTn>
                              </p:par>
                            </p:childTnLst>
                          </p:cTn>
                        </p:par>
                      </p:childTnLst>
                    </p:cTn>
                  </p:par>
                </p:childTnLst>
              </p:cTn>
              <p:nextCondLst>
                <p:cond evt="onClick" delay="0">
                  <p:tgtEl>
                    <p:spTgt spid="123"/>
                  </p:tgtEl>
                </p:cond>
              </p:nextCondLst>
            </p:seq>
            <p:seq concurrent="1" nextAc="seek">
              <p:cTn id="58" restart="whenNotActive" fill="hold" evtFilter="cancelBubble" nodeType="interactiveSeq">
                <p:stCondLst>
                  <p:cond evt="onClick" delay="0">
                    <p:tgtEl>
                      <p:spTgt spid="124"/>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23"/>
                                        </p:tgtEl>
                                        <p:attrNameLst>
                                          <p:attrName>style.visibility</p:attrName>
                                        </p:attrNameLst>
                                      </p:cBhvr>
                                      <p:to>
                                        <p:strVal val="visible"/>
                                      </p:to>
                                    </p:set>
                                  </p:childTnLst>
                                </p:cTn>
                              </p:par>
                              <p:par>
                                <p:cTn id="63" presetID="1" presetClass="exit" presetSubtype="0" fill="hold" grpId="1" nodeType="withEffect">
                                  <p:stCondLst>
                                    <p:cond delay="0"/>
                                  </p:stCondLst>
                                  <p:childTnLst>
                                    <p:set>
                                      <p:cBhvr>
                                        <p:cTn id="64" dur="1" fill="hold">
                                          <p:stCondLst>
                                            <p:cond delay="0"/>
                                          </p:stCondLst>
                                        </p:cTn>
                                        <p:tgtEl>
                                          <p:spTgt spid="124"/>
                                        </p:tgtEl>
                                        <p:attrNameLst>
                                          <p:attrName>style.visibility</p:attrName>
                                        </p:attrNameLst>
                                      </p:cBhvr>
                                      <p:to>
                                        <p:strVal val="hidden"/>
                                      </p:to>
                                    </p:set>
                                  </p:childTnLst>
                                </p:cTn>
                              </p:par>
                            </p:childTnLst>
                          </p:cTn>
                        </p:par>
                      </p:childTnLst>
                    </p:cTn>
                  </p:par>
                </p:childTnLst>
              </p:cTn>
              <p:nextCondLst>
                <p:cond evt="onClick" delay="0">
                  <p:tgtEl>
                    <p:spTgt spid="124"/>
                  </p:tgtEl>
                </p:cond>
              </p:nextCondLst>
            </p:seq>
            <p:seq concurrent="1" nextAc="seek">
              <p:cTn id="65" restart="whenNotActive" fill="hold" evtFilter="cancelBubble" nodeType="interactiveSeq">
                <p:stCondLst>
                  <p:cond evt="onClick" delay="0">
                    <p:tgtEl>
                      <p:spTgt spid="125"/>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24"/>
                                        </p:tgtEl>
                                        <p:attrNameLst>
                                          <p:attrName>style.visibility</p:attrName>
                                        </p:attrNameLst>
                                      </p:cBhvr>
                                      <p:to>
                                        <p:strVal val="visible"/>
                                      </p:to>
                                    </p:set>
                                  </p:childTnLst>
                                </p:cTn>
                              </p:par>
                              <p:par>
                                <p:cTn id="70" presetID="1" presetClass="exit" presetSubtype="0" fill="hold" grpId="1" nodeType="withEffect">
                                  <p:stCondLst>
                                    <p:cond delay="0"/>
                                  </p:stCondLst>
                                  <p:childTnLst>
                                    <p:set>
                                      <p:cBhvr>
                                        <p:cTn id="71" dur="1" fill="hold">
                                          <p:stCondLst>
                                            <p:cond delay="0"/>
                                          </p:stCondLst>
                                        </p:cTn>
                                        <p:tgtEl>
                                          <p:spTgt spid="125"/>
                                        </p:tgtEl>
                                        <p:attrNameLst>
                                          <p:attrName>style.visibility</p:attrName>
                                        </p:attrNameLst>
                                      </p:cBhvr>
                                      <p:to>
                                        <p:strVal val="hidden"/>
                                      </p:to>
                                    </p:set>
                                  </p:childTnLst>
                                </p:cTn>
                              </p:par>
                            </p:childTnLst>
                          </p:cTn>
                        </p:par>
                      </p:childTnLst>
                    </p:cTn>
                  </p:par>
                </p:childTnLst>
              </p:cTn>
              <p:nextCondLst>
                <p:cond evt="onClick" delay="0">
                  <p:tgtEl>
                    <p:spTgt spid="125"/>
                  </p:tgtEl>
                </p:cond>
              </p:nextCondLst>
            </p:seq>
            <p:seq concurrent="1" nextAc="seek">
              <p:cTn id="72" restart="whenNotActive" fill="hold" evtFilter="cancelBubble" nodeType="interactiveSeq">
                <p:stCondLst>
                  <p:cond evt="onClick" delay="0">
                    <p:tgtEl>
                      <p:spTgt spid="81"/>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84"/>
                                        </p:tgtEl>
                                        <p:attrNameLst>
                                          <p:attrName>style.visibility</p:attrName>
                                        </p:attrNameLst>
                                      </p:cBhvr>
                                      <p:to>
                                        <p:strVal val="visible"/>
                                      </p:to>
                                    </p:set>
                                  </p:childTnLst>
                                </p:cTn>
                              </p:par>
                              <p:par>
                                <p:cTn id="77" presetID="1" presetClass="exit" presetSubtype="0" fill="hold" grpId="1" nodeType="withEffect">
                                  <p:stCondLst>
                                    <p:cond delay="0"/>
                                  </p:stCondLst>
                                  <p:childTnLst>
                                    <p:set>
                                      <p:cBhvr>
                                        <p:cTn id="78" dur="1" fill="hold">
                                          <p:stCondLst>
                                            <p:cond delay="0"/>
                                          </p:stCondLst>
                                        </p:cTn>
                                        <p:tgtEl>
                                          <p:spTgt spid="81"/>
                                        </p:tgtEl>
                                        <p:attrNameLst>
                                          <p:attrName>style.visibility</p:attrName>
                                        </p:attrNameLst>
                                      </p:cBhvr>
                                      <p:to>
                                        <p:strVal val="hidden"/>
                                      </p:to>
                                    </p:set>
                                  </p:childTnLst>
                                </p:cTn>
                              </p:par>
                            </p:childTnLst>
                          </p:cTn>
                        </p:par>
                      </p:childTnLst>
                    </p:cTn>
                  </p:par>
                </p:childTnLst>
              </p:cTn>
              <p:nextCondLst>
                <p:cond evt="onClick" delay="0">
                  <p:tgtEl>
                    <p:spTgt spid="81"/>
                  </p:tgtEl>
                </p:cond>
              </p:nextCondLst>
            </p:seq>
            <p:seq concurrent="1" nextAc="seek">
              <p:cTn id="79" restart="whenNotActive" fill="hold" evtFilter="cancelBubble" nodeType="interactiveSeq">
                <p:stCondLst>
                  <p:cond evt="onClick" delay="0">
                    <p:tgtEl>
                      <p:spTgt spid="82"/>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81"/>
                                        </p:tgtEl>
                                        <p:attrNameLst>
                                          <p:attrName>style.visibility</p:attrName>
                                        </p:attrNameLst>
                                      </p:cBhvr>
                                      <p:to>
                                        <p:strVal val="visible"/>
                                      </p:to>
                                    </p:set>
                                  </p:childTnLst>
                                </p:cTn>
                              </p:par>
                              <p:par>
                                <p:cTn id="84" presetID="1" presetClass="exit" presetSubtype="0" fill="hold" grpId="1" nodeType="withEffect">
                                  <p:stCondLst>
                                    <p:cond delay="0"/>
                                  </p:stCondLst>
                                  <p:childTnLst>
                                    <p:set>
                                      <p:cBhvr>
                                        <p:cTn id="85" dur="1" fill="hold">
                                          <p:stCondLst>
                                            <p:cond delay="0"/>
                                          </p:stCondLst>
                                        </p:cTn>
                                        <p:tgtEl>
                                          <p:spTgt spid="82"/>
                                        </p:tgtEl>
                                        <p:attrNameLst>
                                          <p:attrName>style.visibility</p:attrName>
                                        </p:attrNameLst>
                                      </p:cBhvr>
                                      <p:to>
                                        <p:strVal val="hidden"/>
                                      </p:to>
                                    </p:set>
                                  </p:childTnLst>
                                </p:cTn>
                              </p:par>
                            </p:childTnLst>
                          </p:cTn>
                        </p:par>
                      </p:childTnLst>
                    </p:cTn>
                  </p:par>
                </p:childTnLst>
              </p:cTn>
              <p:nextCondLst>
                <p:cond evt="onClick" delay="0">
                  <p:tgtEl>
                    <p:spTgt spid="82"/>
                  </p:tgtEl>
                </p:cond>
              </p:nextCondLst>
            </p:seq>
            <p:seq concurrent="1" nextAc="seek">
              <p:cTn id="86" restart="whenNotActive" fill="hold" evtFilter="cancelBubble" nodeType="interactiveSeq">
                <p:stCondLst>
                  <p:cond evt="onClick" delay="0">
                    <p:tgtEl>
                      <p:spTgt spid="83"/>
                    </p:tgtEl>
                  </p:cond>
                </p:stCondLst>
                <p:endSync evt="end" delay="0">
                  <p:rtn val="all"/>
                </p:endSync>
                <p:childTnLst>
                  <p:par>
                    <p:cTn id="87" fill="hold">
                      <p:stCondLst>
                        <p:cond delay="0"/>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82"/>
                                        </p:tgtEl>
                                        <p:attrNameLst>
                                          <p:attrName>style.visibility</p:attrName>
                                        </p:attrNameLst>
                                      </p:cBhvr>
                                      <p:to>
                                        <p:strVal val="visible"/>
                                      </p:to>
                                    </p:set>
                                  </p:childTnLst>
                                </p:cTn>
                              </p:par>
                              <p:par>
                                <p:cTn id="91" presetID="1" presetClass="exit" presetSubtype="0" fill="hold" grpId="1" nodeType="withEffect">
                                  <p:stCondLst>
                                    <p:cond delay="0"/>
                                  </p:stCondLst>
                                  <p:childTnLst>
                                    <p:set>
                                      <p:cBhvr>
                                        <p:cTn id="92" dur="1" fill="hold">
                                          <p:stCondLst>
                                            <p:cond delay="0"/>
                                          </p:stCondLst>
                                        </p:cTn>
                                        <p:tgtEl>
                                          <p:spTgt spid="83"/>
                                        </p:tgtEl>
                                        <p:attrNameLst>
                                          <p:attrName>style.visibility</p:attrName>
                                        </p:attrNameLst>
                                      </p:cBhvr>
                                      <p:to>
                                        <p:strVal val="hidden"/>
                                      </p:to>
                                    </p:set>
                                  </p:childTnLst>
                                </p:cTn>
                              </p:par>
                            </p:childTnLst>
                          </p:cTn>
                        </p:par>
                      </p:childTnLst>
                    </p:cTn>
                  </p:par>
                </p:childTnLst>
              </p:cTn>
              <p:nextCondLst>
                <p:cond evt="onClick" delay="0">
                  <p:tgtEl>
                    <p:spTgt spid="83"/>
                  </p:tgtEl>
                </p:cond>
              </p:nextCondLst>
            </p:seq>
            <p:seq concurrent="1" nextAc="seek">
              <p:cTn id="93" restart="whenNotActive" fill="hold" evtFilter="cancelBubble" nodeType="interactiveSeq">
                <p:stCondLst>
                  <p:cond evt="onClick" delay="0">
                    <p:tgtEl>
                      <p:spTgt spid="84"/>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83"/>
                                        </p:tgtEl>
                                        <p:attrNameLst>
                                          <p:attrName>style.visibility</p:attrName>
                                        </p:attrNameLst>
                                      </p:cBhvr>
                                      <p:to>
                                        <p:strVal val="visible"/>
                                      </p:to>
                                    </p:set>
                                  </p:childTnLst>
                                </p:cTn>
                              </p:par>
                              <p:par>
                                <p:cTn id="98" presetID="1" presetClass="exit" presetSubtype="0" fill="hold" grpId="1" nodeType="withEffect">
                                  <p:stCondLst>
                                    <p:cond delay="0"/>
                                  </p:stCondLst>
                                  <p:childTnLst>
                                    <p:set>
                                      <p:cBhvr>
                                        <p:cTn id="99" dur="1" fill="hold">
                                          <p:stCondLst>
                                            <p:cond delay="0"/>
                                          </p:stCondLst>
                                        </p:cTn>
                                        <p:tgtEl>
                                          <p:spTgt spid="84"/>
                                        </p:tgtEl>
                                        <p:attrNameLst>
                                          <p:attrName>style.visibility</p:attrName>
                                        </p:attrNameLst>
                                      </p:cBhvr>
                                      <p:to>
                                        <p:strVal val="hidden"/>
                                      </p:to>
                                    </p:set>
                                  </p:childTnLst>
                                </p:cTn>
                              </p:par>
                            </p:childTnLst>
                          </p:cTn>
                        </p:par>
                      </p:childTnLst>
                    </p:cTn>
                  </p:par>
                </p:childTnLst>
              </p:cTn>
              <p:nextCondLst>
                <p:cond evt="onClick" delay="0">
                  <p:tgtEl>
                    <p:spTgt spid="84"/>
                  </p:tgtEl>
                </p:cond>
              </p:nextCondLst>
            </p:seq>
            <p:seq concurrent="1" nextAc="seek">
              <p:cTn id="100" restart="whenNotActive" fill="hold" evtFilter="cancelBubble" nodeType="interactiveSeq">
                <p:stCondLst>
                  <p:cond evt="onClick" delay="0">
                    <p:tgtEl>
                      <p:spTgt spid="85"/>
                    </p:tgtEl>
                  </p:cond>
                </p:stCondLst>
                <p:endSync evt="end" delay="0">
                  <p:rtn val="all"/>
                </p:endSync>
                <p:childTnLst>
                  <p:par>
                    <p:cTn id="101" fill="hold">
                      <p:stCondLst>
                        <p:cond delay="0"/>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88"/>
                                        </p:tgtEl>
                                        <p:attrNameLst>
                                          <p:attrName>style.visibility</p:attrName>
                                        </p:attrNameLst>
                                      </p:cBhvr>
                                      <p:to>
                                        <p:strVal val="visible"/>
                                      </p:to>
                                    </p:set>
                                  </p:childTnLst>
                                </p:cTn>
                              </p:par>
                              <p:par>
                                <p:cTn id="105" presetID="1" presetClass="exit" presetSubtype="0" fill="hold" grpId="1" nodeType="withEffect">
                                  <p:stCondLst>
                                    <p:cond delay="0"/>
                                  </p:stCondLst>
                                  <p:childTnLst>
                                    <p:set>
                                      <p:cBhvr>
                                        <p:cTn id="106"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85"/>
                  </p:tgtEl>
                </p:cond>
              </p:nextCondLst>
            </p:seq>
            <p:seq concurrent="1" nextAc="seek">
              <p:cTn id="107" restart="whenNotActive" fill="hold" evtFilter="cancelBubble" nodeType="interactiveSeq">
                <p:stCondLst>
                  <p:cond evt="onClick" delay="0">
                    <p:tgtEl>
                      <p:spTgt spid="86"/>
                    </p:tgtEl>
                  </p:cond>
                </p:stCondLst>
                <p:endSync evt="end" delay="0">
                  <p:rtn val="all"/>
                </p:endSync>
                <p:childTnLst>
                  <p:par>
                    <p:cTn id="108" fill="hold">
                      <p:stCondLst>
                        <p:cond delay="0"/>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85"/>
                                        </p:tgtEl>
                                        <p:attrNameLst>
                                          <p:attrName>style.visibility</p:attrName>
                                        </p:attrNameLst>
                                      </p:cBhvr>
                                      <p:to>
                                        <p:strVal val="visible"/>
                                      </p:to>
                                    </p:set>
                                  </p:childTnLst>
                                </p:cTn>
                              </p:par>
                              <p:par>
                                <p:cTn id="112" presetID="1" presetClass="exit" presetSubtype="0" fill="hold" grpId="1" nodeType="withEffect">
                                  <p:stCondLst>
                                    <p:cond delay="0"/>
                                  </p:stCondLst>
                                  <p:childTnLst>
                                    <p:set>
                                      <p:cBhvr>
                                        <p:cTn id="113" dur="1" fill="hold">
                                          <p:stCondLst>
                                            <p:cond delay="0"/>
                                          </p:stCondLst>
                                        </p:cTn>
                                        <p:tgtEl>
                                          <p:spTgt spid="86"/>
                                        </p:tgtEl>
                                        <p:attrNameLst>
                                          <p:attrName>style.visibility</p:attrName>
                                        </p:attrNameLst>
                                      </p:cBhvr>
                                      <p:to>
                                        <p:strVal val="hidden"/>
                                      </p:to>
                                    </p:set>
                                  </p:childTnLst>
                                </p:cTn>
                              </p:par>
                            </p:childTnLst>
                          </p:cTn>
                        </p:par>
                      </p:childTnLst>
                    </p:cTn>
                  </p:par>
                </p:childTnLst>
              </p:cTn>
              <p:nextCondLst>
                <p:cond evt="onClick" delay="0">
                  <p:tgtEl>
                    <p:spTgt spid="86"/>
                  </p:tgtEl>
                </p:cond>
              </p:nextCondLst>
            </p:seq>
            <p:seq concurrent="1" nextAc="seek">
              <p:cTn id="114" restart="whenNotActive" fill="hold" evtFilter="cancelBubble" nodeType="interactiveSeq">
                <p:stCondLst>
                  <p:cond evt="onClick" delay="0">
                    <p:tgtEl>
                      <p:spTgt spid="87"/>
                    </p:tgtEl>
                  </p:cond>
                </p:stCondLst>
                <p:endSync evt="end" delay="0">
                  <p:rtn val="all"/>
                </p:endSync>
                <p:childTnLst>
                  <p:par>
                    <p:cTn id="115" fill="hold">
                      <p:stCondLst>
                        <p:cond delay="0"/>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86"/>
                                        </p:tgtEl>
                                        <p:attrNameLst>
                                          <p:attrName>style.visibility</p:attrName>
                                        </p:attrNameLst>
                                      </p:cBhvr>
                                      <p:to>
                                        <p:strVal val="visible"/>
                                      </p:to>
                                    </p:set>
                                  </p:childTnLst>
                                </p:cTn>
                              </p:par>
                              <p:par>
                                <p:cTn id="119" presetID="1" presetClass="exit" presetSubtype="0" fill="hold" grpId="1" nodeType="withEffect">
                                  <p:stCondLst>
                                    <p:cond delay="0"/>
                                  </p:stCondLst>
                                  <p:childTnLst>
                                    <p:set>
                                      <p:cBhvr>
                                        <p:cTn id="120" dur="1" fill="hold">
                                          <p:stCondLst>
                                            <p:cond delay="0"/>
                                          </p:stCondLst>
                                        </p:cTn>
                                        <p:tgtEl>
                                          <p:spTgt spid="87"/>
                                        </p:tgtEl>
                                        <p:attrNameLst>
                                          <p:attrName>style.visibility</p:attrName>
                                        </p:attrNameLst>
                                      </p:cBhvr>
                                      <p:to>
                                        <p:strVal val="hidden"/>
                                      </p:to>
                                    </p:set>
                                  </p:childTnLst>
                                </p:cTn>
                              </p:par>
                            </p:childTnLst>
                          </p:cTn>
                        </p:par>
                      </p:childTnLst>
                    </p:cTn>
                  </p:par>
                </p:childTnLst>
              </p:cTn>
              <p:nextCondLst>
                <p:cond evt="onClick" delay="0">
                  <p:tgtEl>
                    <p:spTgt spid="87"/>
                  </p:tgtEl>
                </p:cond>
              </p:nextCondLst>
            </p:seq>
            <p:seq concurrent="1" nextAc="seek">
              <p:cTn id="121" restart="whenNotActive" fill="hold" evtFilter="cancelBubble" nodeType="interactiveSeq">
                <p:stCondLst>
                  <p:cond evt="onClick" delay="0">
                    <p:tgtEl>
                      <p:spTgt spid="88"/>
                    </p:tgtEl>
                  </p:cond>
                </p:stCondLst>
                <p:endSync evt="end" delay="0">
                  <p:rtn val="all"/>
                </p:endSync>
                <p:childTnLst>
                  <p:par>
                    <p:cTn id="122" fill="hold">
                      <p:stCondLst>
                        <p:cond delay="0"/>
                      </p:stCondLst>
                      <p:childTnLst>
                        <p:par>
                          <p:cTn id="123" fill="hold">
                            <p:stCondLst>
                              <p:cond delay="0"/>
                            </p:stCondLst>
                            <p:childTnLst>
                              <p:par>
                                <p:cTn id="124" presetID="1" presetClass="entr" presetSubtype="0" fill="hold" grpId="0" nodeType="clickEffect">
                                  <p:stCondLst>
                                    <p:cond delay="0"/>
                                  </p:stCondLst>
                                  <p:childTnLst>
                                    <p:set>
                                      <p:cBhvr>
                                        <p:cTn id="125" dur="1" fill="hold">
                                          <p:stCondLst>
                                            <p:cond delay="0"/>
                                          </p:stCondLst>
                                        </p:cTn>
                                        <p:tgtEl>
                                          <p:spTgt spid="87"/>
                                        </p:tgtEl>
                                        <p:attrNameLst>
                                          <p:attrName>style.visibility</p:attrName>
                                        </p:attrNameLst>
                                      </p:cBhvr>
                                      <p:to>
                                        <p:strVal val="visible"/>
                                      </p:to>
                                    </p:set>
                                  </p:childTnLst>
                                </p:cTn>
                              </p:par>
                              <p:par>
                                <p:cTn id="126" presetID="1" presetClass="exit" presetSubtype="0" fill="hold" grpId="1" nodeType="withEffect">
                                  <p:stCondLst>
                                    <p:cond delay="0"/>
                                  </p:stCondLst>
                                  <p:childTnLst>
                                    <p:set>
                                      <p:cBhvr>
                                        <p:cTn id="127"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88"/>
                  </p:tgtEl>
                </p:cond>
              </p:nextCondLst>
            </p:seq>
          </p:childTnLst>
        </p:cTn>
      </p:par>
    </p:tnLst>
    <p:bldLst>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13" grpId="0" animBg="1"/>
      <p:bldP spid="36" grpId="0" animBg="1"/>
      <p:bldP spid="81" grpId="0" animBg="1"/>
      <p:bldP spid="81" grpId="1" animBg="1"/>
      <p:bldP spid="81" grpId="2" animBg="1"/>
      <p:bldP spid="82" grpId="0" animBg="1"/>
      <p:bldP spid="82" grpId="1" animBg="1"/>
      <p:bldP spid="82" grpId="2" animBg="1"/>
      <p:bldP spid="83" grpId="0" animBg="1"/>
      <p:bldP spid="83" grpId="1" animBg="1"/>
      <p:bldP spid="83" grpId="2" animBg="1"/>
      <p:bldP spid="84" grpId="0" animBg="1"/>
      <p:bldP spid="84" grpId="1" animBg="1"/>
      <p:bldP spid="84" grpId="2" animBg="1"/>
      <p:bldP spid="85" grpId="0" animBg="1"/>
      <p:bldP spid="85" grpId="1" animBg="1"/>
      <p:bldP spid="85" grpId="2" animBg="1"/>
      <p:bldP spid="86" grpId="0" animBg="1"/>
      <p:bldP spid="86" grpId="1" animBg="1"/>
      <p:bldP spid="86" grpId="2" animBg="1"/>
      <p:bldP spid="87" grpId="0" animBg="1"/>
      <p:bldP spid="87" grpId="1" animBg="1"/>
      <p:bldP spid="87" grpId="2" animBg="1"/>
      <p:bldP spid="88" grpId="0" animBg="1"/>
      <p:bldP spid="88" grpId="1" animBg="1"/>
      <p:bldP spid="88" grpId="2" animBg="1"/>
      <p:bldP spid="30" grpId="0" animBg="1"/>
      <p:bldP spid="69" grpId="0" animBg="1"/>
      <p:bldP spid="8" grpId="0" animBg="1"/>
      <p:bldP spid="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In which Presidential role would </a:t>
            </a:r>
            <a:r>
              <a:rPr lang="en-US" sz="1200" b="1" dirty="0" err="1" smtClean="0">
                <a:latin typeface="Tahoma" pitchFamily="34" charset="0"/>
                <a:ea typeface="Tahoma" pitchFamily="34" charset="0"/>
                <a:cs typeface="Tahoma" pitchFamily="34" charset="0"/>
              </a:rPr>
              <a:t>Barack</a:t>
            </a:r>
            <a:r>
              <a:rPr lang="en-US" sz="1200" b="1" dirty="0" smtClean="0">
                <a:latin typeface="Tahoma" pitchFamily="34" charset="0"/>
                <a:ea typeface="Tahoma" pitchFamily="34" charset="0"/>
                <a:cs typeface="Tahoma" pitchFamily="34" charset="0"/>
              </a:rPr>
              <a:t> </a:t>
            </a:r>
            <a:r>
              <a:rPr lang="en-US" sz="1200" b="1" dirty="0" err="1" smtClean="0">
                <a:latin typeface="Tahoma" pitchFamily="34" charset="0"/>
                <a:ea typeface="Tahoma" pitchFamily="34" charset="0"/>
                <a:cs typeface="Tahoma" pitchFamily="34" charset="0"/>
              </a:rPr>
              <a:t>Obama</a:t>
            </a:r>
            <a:r>
              <a:rPr lang="en-US" sz="1200" b="1" dirty="0" smtClean="0">
                <a:latin typeface="Tahoma" pitchFamily="34" charset="0"/>
                <a:ea typeface="Tahoma" pitchFamily="34" charset="0"/>
                <a:cs typeface="Tahoma" pitchFamily="34" charset="0"/>
              </a:rPr>
              <a:t> help raise money for fellow Democrats?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209800" y="1752600"/>
            <a:ext cx="4724400" cy="3200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362201" y="1904999"/>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Diplomat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2362200" y="1905000"/>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2362201" y="2666999"/>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Commander in Chief</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2362201" y="3428999"/>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Legislator</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362201" y="4190999"/>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Party Chief</a:t>
            </a:r>
            <a:endParaRPr lang="en-US" sz="1200" dirty="0">
              <a:latin typeface="Tahoma" pitchFamily="34" charset="0"/>
              <a:ea typeface="Tahoma" pitchFamily="34" charset="0"/>
              <a:cs typeface="Tahoma" pitchFamily="34" charset="0"/>
            </a:endParaRPr>
          </a:p>
        </p:txBody>
      </p:sp>
      <p:sp>
        <p:nvSpPr>
          <p:cNvPr id="18" name="Frame 17"/>
          <p:cNvSpPr/>
          <p:nvPr/>
        </p:nvSpPr>
        <p:spPr>
          <a:xfrm>
            <a:off x="2362201" y="2666999"/>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2362200" y="342899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362200" y="4191003"/>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16 of 30</a:t>
            </a:r>
          </a:p>
          <a:p>
            <a:pPr algn="ctr"/>
            <a:r>
              <a:rPr lang="en-US" sz="1200" b="1" dirty="0" smtClean="0">
                <a:solidFill>
                  <a:schemeClr val="bg1"/>
                </a:solidFill>
                <a:latin typeface="Tahoma" pitchFamily="34" charset="0"/>
                <a:ea typeface="Tahoma" pitchFamily="34" charset="0"/>
                <a:cs typeface="Tahoma" pitchFamily="34" charset="0"/>
              </a:rPr>
              <a:t>8.4.3 (CE.6d)</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4953000" y="19050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Citizen</a:t>
            </a:r>
            <a:endParaRPr lang="en-US" sz="1200" dirty="0">
              <a:latin typeface="Tahoma" pitchFamily="34" charset="0"/>
              <a:ea typeface="Tahoma" pitchFamily="34" charset="0"/>
              <a:cs typeface="Tahoma" pitchFamily="34" charset="0"/>
            </a:endParaRPr>
          </a:p>
        </p:txBody>
      </p:sp>
      <p:sp>
        <p:nvSpPr>
          <p:cNvPr id="27" name="Frame 26"/>
          <p:cNvSpPr/>
          <p:nvPr/>
        </p:nvSpPr>
        <p:spPr>
          <a:xfrm>
            <a:off x="4952999" y="19050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2362200" y="41910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4953000" y="26670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of State</a:t>
            </a:r>
            <a:endParaRPr lang="en-US" sz="1200" dirty="0">
              <a:latin typeface="Tahoma" pitchFamily="34" charset="0"/>
              <a:ea typeface="Tahoma" pitchFamily="34" charset="0"/>
              <a:cs typeface="Tahoma" pitchFamily="34" charset="0"/>
            </a:endParaRPr>
          </a:p>
        </p:txBody>
      </p:sp>
      <p:sp>
        <p:nvSpPr>
          <p:cNvPr id="31" name="Frame 30"/>
          <p:cNvSpPr/>
          <p:nvPr/>
        </p:nvSpPr>
        <p:spPr>
          <a:xfrm>
            <a:off x="4952999" y="26670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Rectangle 31">
            <a:hlinkHover r:id="" action="ppaction://noaction" highlightClick="1"/>
          </p:cNvPr>
          <p:cNvSpPr/>
          <p:nvPr/>
        </p:nvSpPr>
        <p:spPr>
          <a:xfrm>
            <a:off x="4953000" y="34290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Chief Executive</a:t>
            </a:r>
            <a:endParaRPr lang="en-US" sz="1200" dirty="0">
              <a:latin typeface="Tahoma" pitchFamily="34" charset="0"/>
              <a:ea typeface="Tahoma" pitchFamily="34" charset="0"/>
              <a:cs typeface="Tahoma" pitchFamily="34" charset="0"/>
            </a:endParaRPr>
          </a:p>
        </p:txBody>
      </p:sp>
      <p:sp>
        <p:nvSpPr>
          <p:cNvPr id="33" name="Frame 32"/>
          <p:cNvSpPr/>
          <p:nvPr/>
        </p:nvSpPr>
        <p:spPr>
          <a:xfrm>
            <a:off x="4952999" y="34290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par>
                                <p:cTn id="15" presetID="1" presetClass="exit" presetSubtype="0" fill="hold" grpId="4" nodeType="with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xit" presetSubtype="0" fill="hold" grpId="4" nodeType="withEffect">
                                  <p:stCondLst>
                                    <p:cond delay="0"/>
                                  </p:stCondLst>
                                  <p:childTnLst>
                                    <p:set>
                                      <p:cBhvr>
                                        <p:cTn id="18" dur="1" fill="hold">
                                          <p:stCondLst>
                                            <p:cond delay="0"/>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8"/>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 presetClass="exit" presetSubtype="0" fill="hold" grpId="1" nodeType="withEffect">
                                  <p:stCondLst>
                                    <p:cond delay="0"/>
                                  </p:stCondLst>
                                  <p:childTnLst>
                                    <p:set>
                                      <p:cBhvr>
                                        <p:cTn id="25" dur="1" fill="hold">
                                          <p:stCondLst>
                                            <p:cond delay="0"/>
                                          </p:stCondLst>
                                        </p:cTn>
                                        <p:tgtEl>
                                          <p:spTgt spid="18"/>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9"/>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20"/>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27"/>
                                        </p:tgtEl>
                                        <p:attrNameLst>
                                          <p:attrName>style.visibility</p:attrName>
                                        </p:attrNameLst>
                                      </p:cBhvr>
                                      <p:to>
                                        <p:strVal val="hidden"/>
                                      </p:to>
                                    </p:set>
                                  </p:childTnLst>
                                </p:cTn>
                              </p:par>
                              <p:par>
                                <p:cTn id="32" presetID="1" presetClass="exit" presetSubtype="0" fill="hold" grpId="1" nodeType="withEffect">
                                  <p:stCondLst>
                                    <p:cond delay="0"/>
                                  </p:stCondLst>
                                  <p:childTnLst>
                                    <p:set>
                                      <p:cBhvr>
                                        <p:cTn id="33" dur="1" fill="hold">
                                          <p:stCondLst>
                                            <p:cond delay="0"/>
                                          </p:stCondLst>
                                        </p:cTn>
                                        <p:tgtEl>
                                          <p:spTgt spid="31"/>
                                        </p:tgtEl>
                                        <p:attrNameLst>
                                          <p:attrName>style.visibility</p:attrName>
                                        </p:attrNameLst>
                                      </p:cBhvr>
                                      <p:to>
                                        <p:strVal val="hidden"/>
                                      </p:to>
                                    </p:set>
                                  </p:childTnLst>
                                </p:cTn>
                              </p:par>
                              <p:par>
                                <p:cTn id="34" presetID="1" presetClass="exit" presetSubtype="0" fill="hold" grpId="1" nodeType="withEffect">
                                  <p:stCondLst>
                                    <p:cond delay="0"/>
                                  </p:stCondLst>
                                  <p:childTnLst>
                                    <p:set>
                                      <p:cBhvr>
                                        <p:cTn id="35"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36" restart="whenNotActive" fill="hold" evtFilter="cancelBubble" nodeType="interactiveSeq">
                <p:stCondLst>
                  <p:cond evt="onClick" delay="0">
                    <p:tgtEl>
                      <p:spTgt spid="12"/>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11"/>
                                        </p:tgtEl>
                                        <p:attrNameLst>
                                          <p:attrName>style.visibility</p:attrName>
                                        </p:attrNameLst>
                                      </p:cBhvr>
                                      <p:to>
                                        <p:strVal val="hidden"/>
                                      </p:to>
                                    </p:set>
                                  </p:childTnLst>
                                </p:cTn>
                              </p:par>
                              <p:par>
                                <p:cTn id="43" presetID="1" presetClass="exit" presetSubtype="0" fill="hold" grpId="2" nodeType="withEffect">
                                  <p:stCondLst>
                                    <p:cond delay="0"/>
                                  </p:stCondLst>
                                  <p:childTnLst>
                                    <p:set>
                                      <p:cBhvr>
                                        <p:cTn id="44" dur="1" fill="hold">
                                          <p:stCondLst>
                                            <p:cond delay="0"/>
                                          </p:stCondLst>
                                        </p:cTn>
                                        <p:tgtEl>
                                          <p:spTgt spid="19"/>
                                        </p:tgtEl>
                                        <p:attrNameLst>
                                          <p:attrName>style.visibility</p:attrName>
                                        </p:attrNameLst>
                                      </p:cBhvr>
                                      <p:to>
                                        <p:strVal val="hidden"/>
                                      </p:to>
                                    </p:set>
                                  </p:childTnLst>
                                </p:cTn>
                              </p:par>
                              <p:par>
                                <p:cTn id="45" presetID="1" presetClass="exit" presetSubtype="0" fill="hold" grpId="2" nodeType="withEffect">
                                  <p:stCondLst>
                                    <p:cond delay="0"/>
                                  </p:stCondLst>
                                  <p:childTnLst>
                                    <p:set>
                                      <p:cBhvr>
                                        <p:cTn id="46" dur="1" fill="hold">
                                          <p:stCondLst>
                                            <p:cond delay="0"/>
                                          </p:stCondLst>
                                        </p:cTn>
                                        <p:tgtEl>
                                          <p:spTgt spid="20"/>
                                        </p:tgtEl>
                                        <p:attrNameLst>
                                          <p:attrName>style.visibility</p:attrName>
                                        </p:attrNameLst>
                                      </p:cBhvr>
                                      <p:to>
                                        <p:strVal val="hidden"/>
                                      </p:to>
                                    </p:set>
                                  </p:childTnLst>
                                </p:cTn>
                              </p:par>
                              <p:par>
                                <p:cTn id="47" presetID="1" presetClass="exit" presetSubtype="0" fill="hold" grpId="2" nodeType="withEffect">
                                  <p:stCondLst>
                                    <p:cond delay="0"/>
                                  </p:stCondLst>
                                  <p:childTnLst>
                                    <p:set>
                                      <p:cBhvr>
                                        <p:cTn id="48" dur="1" fill="hold">
                                          <p:stCondLst>
                                            <p:cond delay="0"/>
                                          </p:stCondLst>
                                        </p:cTn>
                                        <p:tgtEl>
                                          <p:spTgt spid="27"/>
                                        </p:tgtEl>
                                        <p:attrNameLst>
                                          <p:attrName>style.visibility</p:attrName>
                                        </p:attrNameLst>
                                      </p:cBhvr>
                                      <p:to>
                                        <p:strVal val="hidden"/>
                                      </p:to>
                                    </p:set>
                                  </p:childTnLst>
                                </p:cTn>
                              </p:par>
                              <p:par>
                                <p:cTn id="49" presetID="1" presetClass="exit" presetSubtype="0" fill="hold" grpId="2" nodeType="withEffect">
                                  <p:stCondLst>
                                    <p:cond delay="0"/>
                                  </p:stCondLst>
                                  <p:childTnLst>
                                    <p:set>
                                      <p:cBhvr>
                                        <p:cTn id="50" dur="1" fill="hold">
                                          <p:stCondLst>
                                            <p:cond delay="0"/>
                                          </p:stCondLst>
                                        </p:cTn>
                                        <p:tgtEl>
                                          <p:spTgt spid="31"/>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53" restart="whenNotActive" fill="hold" evtFilter="cancelBubble" nodeType="interactiveSeq">
                <p:stCondLst>
                  <p:cond evt="onClick" delay="0">
                    <p:tgtEl>
                      <p:spTgt spid="13"/>
                    </p:tgtEl>
                  </p:cond>
                </p:stCondLst>
                <p:endSync evt="end" delay="0">
                  <p:rtn val="all"/>
                </p:endSync>
                <p:childTnLst>
                  <p:par>
                    <p:cTn id="54" fill="hold">
                      <p:stCondLst>
                        <p:cond delay="0"/>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childTnLst>
                                </p:cTn>
                              </p:par>
                              <p:par>
                                <p:cTn id="58" presetID="1" presetClass="exit" presetSubtype="0" fill="hold" grpId="2" nodeType="withEffect">
                                  <p:stCondLst>
                                    <p:cond delay="0"/>
                                  </p:stCondLst>
                                  <p:childTnLst>
                                    <p:set>
                                      <p:cBhvr>
                                        <p:cTn id="59" dur="1" fill="hold">
                                          <p:stCondLst>
                                            <p:cond delay="0"/>
                                          </p:stCondLst>
                                        </p:cTn>
                                        <p:tgtEl>
                                          <p:spTgt spid="11"/>
                                        </p:tgtEl>
                                        <p:attrNameLst>
                                          <p:attrName>style.visibility</p:attrName>
                                        </p:attrNameLst>
                                      </p:cBhvr>
                                      <p:to>
                                        <p:strVal val="hidden"/>
                                      </p:to>
                                    </p:set>
                                  </p:childTnLst>
                                </p:cTn>
                              </p:par>
                              <p:par>
                                <p:cTn id="60" presetID="1" presetClass="exit" presetSubtype="0" fill="hold" grpId="2" nodeType="withEffect">
                                  <p:stCondLst>
                                    <p:cond delay="0"/>
                                  </p:stCondLst>
                                  <p:childTnLst>
                                    <p:set>
                                      <p:cBhvr>
                                        <p:cTn id="61" dur="1" fill="hold">
                                          <p:stCondLst>
                                            <p:cond delay="0"/>
                                          </p:stCondLst>
                                        </p:cTn>
                                        <p:tgtEl>
                                          <p:spTgt spid="18"/>
                                        </p:tgtEl>
                                        <p:attrNameLst>
                                          <p:attrName>style.visibility</p:attrName>
                                        </p:attrNameLst>
                                      </p:cBhvr>
                                      <p:to>
                                        <p:strVal val="hidden"/>
                                      </p:to>
                                    </p:set>
                                  </p:childTnLst>
                                </p:cTn>
                              </p:par>
                              <p:par>
                                <p:cTn id="62" presetID="1" presetClass="exit" presetSubtype="0" fill="hold" grpId="3" nodeType="withEffect">
                                  <p:stCondLst>
                                    <p:cond delay="0"/>
                                  </p:stCondLst>
                                  <p:childTnLst>
                                    <p:set>
                                      <p:cBhvr>
                                        <p:cTn id="63" dur="1" fill="hold">
                                          <p:stCondLst>
                                            <p:cond delay="0"/>
                                          </p:stCondLst>
                                        </p:cTn>
                                        <p:tgtEl>
                                          <p:spTgt spid="20"/>
                                        </p:tgtEl>
                                        <p:attrNameLst>
                                          <p:attrName>style.visibility</p:attrName>
                                        </p:attrNameLst>
                                      </p:cBhvr>
                                      <p:to>
                                        <p:strVal val="hidden"/>
                                      </p:to>
                                    </p:set>
                                  </p:childTnLst>
                                </p:cTn>
                              </p:par>
                              <p:par>
                                <p:cTn id="64" presetID="1" presetClass="exit" presetSubtype="0" fill="hold" grpId="3" nodeType="withEffect">
                                  <p:stCondLst>
                                    <p:cond delay="0"/>
                                  </p:stCondLst>
                                  <p:childTnLst>
                                    <p:set>
                                      <p:cBhvr>
                                        <p:cTn id="65" dur="1" fill="hold">
                                          <p:stCondLst>
                                            <p:cond delay="0"/>
                                          </p:stCondLst>
                                        </p:cTn>
                                        <p:tgtEl>
                                          <p:spTgt spid="27"/>
                                        </p:tgtEl>
                                        <p:attrNameLst>
                                          <p:attrName>style.visibility</p:attrName>
                                        </p:attrNameLst>
                                      </p:cBhvr>
                                      <p:to>
                                        <p:strVal val="hidden"/>
                                      </p:to>
                                    </p:set>
                                  </p:childTnLst>
                                </p:cTn>
                              </p:par>
                              <p:par>
                                <p:cTn id="66" presetID="1" presetClass="exit" presetSubtype="0" fill="hold" grpId="3" nodeType="withEffect">
                                  <p:stCondLst>
                                    <p:cond delay="0"/>
                                  </p:stCondLst>
                                  <p:childTnLst>
                                    <p:set>
                                      <p:cBhvr>
                                        <p:cTn id="67" dur="1" fill="hold">
                                          <p:stCondLst>
                                            <p:cond delay="0"/>
                                          </p:stCondLst>
                                        </p:cTn>
                                        <p:tgtEl>
                                          <p:spTgt spid="31"/>
                                        </p:tgtEl>
                                        <p:attrNameLst>
                                          <p:attrName>style.visibility</p:attrName>
                                        </p:attrNameLst>
                                      </p:cBhvr>
                                      <p:to>
                                        <p:strVal val="hidden"/>
                                      </p:to>
                                    </p:set>
                                  </p:childTnLst>
                                </p:cTn>
                              </p:par>
                              <p:par>
                                <p:cTn id="68" presetID="1" presetClass="exit" presetSubtype="0" fill="hold" grpId="3" nodeType="withEffect">
                                  <p:stCondLst>
                                    <p:cond delay="0"/>
                                  </p:stCondLst>
                                  <p:childTnLst>
                                    <p:set>
                                      <p:cBhvr>
                                        <p:cTn id="69"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70" restart="whenNotActive" fill="hold" evtFilter="cancelBubble" nodeType="interactiveSeq">
                <p:stCondLst>
                  <p:cond evt="onClick" delay="0">
                    <p:tgtEl>
                      <p:spTgt spid="14"/>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childTnLst>
                                </p:cTn>
                              </p:par>
                              <p:par>
                                <p:cTn id="75" presetID="1" presetClass="exit" presetSubtype="0" fill="hold" grpId="3" nodeType="withEffect">
                                  <p:stCondLst>
                                    <p:cond delay="0"/>
                                  </p:stCondLst>
                                  <p:childTnLst>
                                    <p:set>
                                      <p:cBhvr>
                                        <p:cTn id="76" dur="1" fill="hold">
                                          <p:stCondLst>
                                            <p:cond delay="0"/>
                                          </p:stCondLst>
                                        </p:cTn>
                                        <p:tgtEl>
                                          <p:spTgt spid="11"/>
                                        </p:tgtEl>
                                        <p:attrNameLst>
                                          <p:attrName>style.visibility</p:attrName>
                                        </p:attrNameLst>
                                      </p:cBhvr>
                                      <p:to>
                                        <p:strVal val="hidden"/>
                                      </p:to>
                                    </p:set>
                                  </p:childTnLst>
                                </p:cTn>
                              </p:par>
                              <p:par>
                                <p:cTn id="77" presetID="1" presetClass="exit" presetSubtype="0" fill="hold" grpId="3" nodeType="withEffect">
                                  <p:stCondLst>
                                    <p:cond delay="0"/>
                                  </p:stCondLst>
                                  <p:childTnLst>
                                    <p:set>
                                      <p:cBhvr>
                                        <p:cTn id="78" dur="1" fill="hold">
                                          <p:stCondLst>
                                            <p:cond delay="0"/>
                                          </p:stCondLst>
                                        </p:cTn>
                                        <p:tgtEl>
                                          <p:spTgt spid="18"/>
                                        </p:tgtEl>
                                        <p:attrNameLst>
                                          <p:attrName>style.visibility</p:attrName>
                                        </p:attrNameLst>
                                      </p:cBhvr>
                                      <p:to>
                                        <p:strVal val="hidden"/>
                                      </p:to>
                                    </p:set>
                                  </p:childTnLst>
                                </p:cTn>
                              </p:par>
                              <p:par>
                                <p:cTn id="79" presetID="1" presetClass="exit" presetSubtype="0" fill="hold" grpId="3" nodeType="withEffect">
                                  <p:stCondLst>
                                    <p:cond delay="0"/>
                                  </p:stCondLst>
                                  <p:childTnLst>
                                    <p:set>
                                      <p:cBhvr>
                                        <p:cTn id="80" dur="1" fill="hold">
                                          <p:stCondLst>
                                            <p:cond delay="0"/>
                                          </p:stCondLst>
                                        </p:cTn>
                                        <p:tgtEl>
                                          <p:spTgt spid="19"/>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27"/>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31"/>
                                        </p:tgtEl>
                                        <p:attrNameLst>
                                          <p:attrName>style.visibility</p:attrName>
                                        </p:attrNameLst>
                                      </p:cBhvr>
                                      <p:to>
                                        <p:strVal val="hidden"/>
                                      </p:to>
                                    </p:set>
                                  </p:childTnLst>
                                </p:cTn>
                              </p:par>
                              <p:par>
                                <p:cTn id="85" presetID="1" presetClass="exit" presetSubtype="0" fill="hold" grpId="5" nodeType="withEffect">
                                  <p:stCondLst>
                                    <p:cond delay="0"/>
                                  </p:stCondLst>
                                  <p:childTnLst>
                                    <p:set>
                                      <p:cBhvr>
                                        <p:cTn id="86"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87" restart="whenNotActive" fill="hold" evtFilter="cancelBubble" nodeType="interactiveSeq">
                <p:stCondLst>
                  <p:cond evt="onClick" delay="0">
                    <p:tgtEl>
                      <p:spTgt spid="23"/>
                    </p:tgtEl>
                  </p:cond>
                </p:stCondLst>
                <p:endSync evt="end" delay="0">
                  <p:rtn val="all"/>
                </p:endSync>
                <p:childTnLst>
                  <p:par>
                    <p:cTn id="88" fill="hold">
                      <p:stCondLst>
                        <p:cond delay="0"/>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92" restart="whenNotActive" fill="hold" evtFilter="cancelBubble" nodeType="interactiveSeq">
                <p:stCondLst>
                  <p:cond evt="onClick" delay="0">
                    <p:tgtEl>
                      <p:spTgt spid="26"/>
                    </p:tgtEl>
                  </p:cond>
                </p:stCondLst>
                <p:endSync evt="end" delay="0">
                  <p:rtn val="all"/>
                </p:endSync>
                <p:childTnLst>
                  <p:par>
                    <p:cTn id="93" fill="hold">
                      <p:stCondLst>
                        <p:cond delay="0"/>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27"/>
                                        </p:tgtEl>
                                        <p:attrNameLst>
                                          <p:attrName>style.visibility</p:attrName>
                                        </p:attrNameLst>
                                      </p:cBhvr>
                                      <p:to>
                                        <p:strVal val="visible"/>
                                      </p:to>
                                    </p:set>
                                  </p:childTnLst>
                                </p:cTn>
                              </p:par>
                              <p:par>
                                <p:cTn id="97" presetID="1" presetClass="exit" presetSubtype="0" fill="hold" grpId="5" nodeType="withEffect">
                                  <p:stCondLst>
                                    <p:cond delay="0"/>
                                  </p:stCondLst>
                                  <p:childTnLst>
                                    <p:set>
                                      <p:cBhvr>
                                        <p:cTn id="98" dur="1" fill="hold">
                                          <p:stCondLst>
                                            <p:cond delay="0"/>
                                          </p:stCondLst>
                                        </p:cTn>
                                        <p:tgtEl>
                                          <p:spTgt spid="11"/>
                                        </p:tgtEl>
                                        <p:attrNameLst>
                                          <p:attrName>style.visibility</p:attrName>
                                        </p:attrNameLst>
                                      </p:cBhvr>
                                      <p:to>
                                        <p:strVal val="hidden"/>
                                      </p:to>
                                    </p:set>
                                  </p:childTnLst>
                                </p:cTn>
                              </p:par>
                              <p:par>
                                <p:cTn id="99" presetID="1" presetClass="exit" presetSubtype="0" fill="hold" grpId="5" nodeType="withEffect">
                                  <p:stCondLst>
                                    <p:cond delay="0"/>
                                  </p:stCondLst>
                                  <p:childTnLst>
                                    <p:set>
                                      <p:cBhvr>
                                        <p:cTn id="100" dur="1" fill="hold">
                                          <p:stCondLst>
                                            <p:cond delay="0"/>
                                          </p:stCondLst>
                                        </p:cTn>
                                        <p:tgtEl>
                                          <p:spTgt spid="18"/>
                                        </p:tgtEl>
                                        <p:attrNameLst>
                                          <p:attrName>style.visibility</p:attrName>
                                        </p:attrNameLst>
                                      </p:cBhvr>
                                      <p:to>
                                        <p:strVal val="hidden"/>
                                      </p:to>
                                    </p:set>
                                  </p:childTnLst>
                                </p:cTn>
                              </p:par>
                              <p:par>
                                <p:cTn id="101" presetID="1" presetClass="exit" presetSubtype="0" fill="hold" grpId="5" nodeType="withEffect">
                                  <p:stCondLst>
                                    <p:cond delay="0"/>
                                  </p:stCondLst>
                                  <p:childTnLst>
                                    <p:set>
                                      <p:cBhvr>
                                        <p:cTn id="102" dur="1" fill="hold">
                                          <p:stCondLst>
                                            <p:cond delay="0"/>
                                          </p:stCondLst>
                                        </p:cTn>
                                        <p:tgtEl>
                                          <p:spTgt spid="19"/>
                                        </p:tgtEl>
                                        <p:attrNameLst>
                                          <p:attrName>style.visibility</p:attrName>
                                        </p:attrNameLst>
                                      </p:cBhvr>
                                      <p:to>
                                        <p:strVal val="hidden"/>
                                      </p:to>
                                    </p:set>
                                  </p:childTnLst>
                                </p:cTn>
                              </p:par>
                              <p:par>
                                <p:cTn id="103" presetID="1" presetClass="exit" presetSubtype="0" fill="hold" grpId="5" nodeType="withEffect">
                                  <p:stCondLst>
                                    <p:cond delay="0"/>
                                  </p:stCondLst>
                                  <p:childTnLst>
                                    <p:set>
                                      <p:cBhvr>
                                        <p:cTn id="104" dur="1" fill="hold">
                                          <p:stCondLst>
                                            <p:cond delay="0"/>
                                          </p:stCondLst>
                                        </p:cTn>
                                        <p:tgtEl>
                                          <p:spTgt spid="20"/>
                                        </p:tgtEl>
                                        <p:attrNameLst>
                                          <p:attrName>style.visibility</p:attrName>
                                        </p:attrNameLst>
                                      </p:cBhvr>
                                      <p:to>
                                        <p:strVal val="hidden"/>
                                      </p:to>
                                    </p:set>
                                  </p:childTnLst>
                                </p:cTn>
                              </p:par>
                              <p:par>
                                <p:cTn id="105" presetID="1" presetClass="exit" presetSubtype="0" fill="hold" grpId="6" nodeType="withEffect">
                                  <p:stCondLst>
                                    <p:cond delay="0"/>
                                  </p:stCondLst>
                                  <p:childTnLst>
                                    <p:set>
                                      <p:cBhvr>
                                        <p:cTn id="106" dur="1" fill="hold">
                                          <p:stCondLst>
                                            <p:cond delay="0"/>
                                          </p:stCondLst>
                                        </p:cTn>
                                        <p:tgtEl>
                                          <p:spTgt spid="31"/>
                                        </p:tgtEl>
                                        <p:attrNameLst>
                                          <p:attrName>style.visibility</p:attrName>
                                        </p:attrNameLst>
                                      </p:cBhvr>
                                      <p:to>
                                        <p:strVal val="hidden"/>
                                      </p:to>
                                    </p:set>
                                  </p:childTnLst>
                                </p:cTn>
                              </p:par>
                              <p:par>
                                <p:cTn id="107" presetID="1" presetClass="exit" presetSubtype="0" fill="hold" grpId="6" nodeType="withEffect">
                                  <p:stCondLst>
                                    <p:cond delay="0"/>
                                  </p:stCondLst>
                                  <p:childTnLst>
                                    <p:set>
                                      <p:cBhvr>
                                        <p:cTn id="108"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109" restart="whenNotActive" fill="hold" evtFilter="cancelBubble" nodeType="interactiveSeq">
                <p:stCondLst>
                  <p:cond evt="onClick" delay="0">
                    <p:tgtEl>
                      <p:spTgt spid="30"/>
                    </p:tgtEl>
                  </p:cond>
                </p:stCondLst>
                <p:endSync evt="end" delay="0">
                  <p:rtn val="all"/>
                </p:endSync>
                <p:childTnLst>
                  <p:par>
                    <p:cTn id="110" fill="hold">
                      <p:stCondLst>
                        <p:cond delay="0"/>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31"/>
                                        </p:tgtEl>
                                        <p:attrNameLst>
                                          <p:attrName>style.visibility</p:attrName>
                                        </p:attrNameLst>
                                      </p:cBhvr>
                                      <p:to>
                                        <p:strVal val="visible"/>
                                      </p:to>
                                    </p:set>
                                  </p:childTnLst>
                                </p:cTn>
                              </p:par>
                              <p:par>
                                <p:cTn id="114" presetID="1" presetClass="exit" presetSubtype="0" fill="hold" grpId="6" nodeType="withEffect">
                                  <p:stCondLst>
                                    <p:cond delay="0"/>
                                  </p:stCondLst>
                                  <p:childTnLst>
                                    <p:set>
                                      <p:cBhvr>
                                        <p:cTn id="115" dur="1" fill="hold">
                                          <p:stCondLst>
                                            <p:cond delay="0"/>
                                          </p:stCondLst>
                                        </p:cTn>
                                        <p:tgtEl>
                                          <p:spTgt spid="11"/>
                                        </p:tgtEl>
                                        <p:attrNameLst>
                                          <p:attrName>style.visibility</p:attrName>
                                        </p:attrNameLst>
                                      </p:cBhvr>
                                      <p:to>
                                        <p:strVal val="hidden"/>
                                      </p:to>
                                    </p:set>
                                  </p:childTnLst>
                                </p:cTn>
                              </p:par>
                              <p:par>
                                <p:cTn id="116" presetID="1" presetClass="exit" presetSubtype="0" fill="hold" grpId="6" nodeType="withEffect">
                                  <p:stCondLst>
                                    <p:cond delay="0"/>
                                  </p:stCondLst>
                                  <p:childTnLst>
                                    <p:set>
                                      <p:cBhvr>
                                        <p:cTn id="117" dur="1" fill="hold">
                                          <p:stCondLst>
                                            <p:cond delay="0"/>
                                          </p:stCondLst>
                                        </p:cTn>
                                        <p:tgtEl>
                                          <p:spTgt spid="18"/>
                                        </p:tgtEl>
                                        <p:attrNameLst>
                                          <p:attrName>style.visibility</p:attrName>
                                        </p:attrNameLst>
                                      </p:cBhvr>
                                      <p:to>
                                        <p:strVal val="hidden"/>
                                      </p:to>
                                    </p:set>
                                  </p:childTnLst>
                                </p:cTn>
                              </p:par>
                              <p:par>
                                <p:cTn id="118" presetID="1" presetClass="exit" presetSubtype="0" fill="hold" grpId="6" nodeType="withEffect">
                                  <p:stCondLst>
                                    <p:cond delay="0"/>
                                  </p:stCondLst>
                                  <p:childTnLst>
                                    <p:set>
                                      <p:cBhvr>
                                        <p:cTn id="119" dur="1" fill="hold">
                                          <p:stCondLst>
                                            <p:cond delay="0"/>
                                          </p:stCondLst>
                                        </p:cTn>
                                        <p:tgtEl>
                                          <p:spTgt spid="19"/>
                                        </p:tgtEl>
                                        <p:attrNameLst>
                                          <p:attrName>style.visibility</p:attrName>
                                        </p:attrNameLst>
                                      </p:cBhvr>
                                      <p:to>
                                        <p:strVal val="hidden"/>
                                      </p:to>
                                    </p:set>
                                  </p:childTnLst>
                                </p:cTn>
                              </p:par>
                              <p:par>
                                <p:cTn id="120" presetID="1" presetClass="exit" presetSubtype="0" fill="hold" grpId="6" nodeType="withEffect">
                                  <p:stCondLst>
                                    <p:cond delay="0"/>
                                  </p:stCondLst>
                                  <p:childTnLst>
                                    <p:set>
                                      <p:cBhvr>
                                        <p:cTn id="121" dur="1" fill="hold">
                                          <p:stCondLst>
                                            <p:cond delay="0"/>
                                          </p:stCondLst>
                                        </p:cTn>
                                        <p:tgtEl>
                                          <p:spTgt spid="20"/>
                                        </p:tgtEl>
                                        <p:attrNameLst>
                                          <p:attrName>style.visibility</p:attrName>
                                        </p:attrNameLst>
                                      </p:cBhvr>
                                      <p:to>
                                        <p:strVal val="hidden"/>
                                      </p:to>
                                    </p:set>
                                  </p:childTnLst>
                                </p:cTn>
                              </p:par>
                              <p:par>
                                <p:cTn id="122" presetID="1" presetClass="exit" presetSubtype="0" fill="hold" grpId="6" nodeType="withEffect">
                                  <p:stCondLst>
                                    <p:cond delay="0"/>
                                  </p:stCondLst>
                                  <p:childTnLst>
                                    <p:set>
                                      <p:cBhvr>
                                        <p:cTn id="123" dur="1" fill="hold">
                                          <p:stCondLst>
                                            <p:cond delay="0"/>
                                          </p:stCondLst>
                                        </p:cTn>
                                        <p:tgtEl>
                                          <p:spTgt spid="27"/>
                                        </p:tgtEl>
                                        <p:attrNameLst>
                                          <p:attrName>style.visibility</p:attrName>
                                        </p:attrNameLst>
                                      </p:cBhvr>
                                      <p:to>
                                        <p:strVal val="hidden"/>
                                      </p:to>
                                    </p:set>
                                  </p:childTnLst>
                                </p:cTn>
                              </p:par>
                              <p:par>
                                <p:cTn id="124" presetID="1" presetClass="exit" presetSubtype="0" fill="hold" grpId="7" nodeType="withEffect">
                                  <p:stCondLst>
                                    <p:cond delay="0"/>
                                  </p:stCondLst>
                                  <p:childTnLst>
                                    <p:set>
                                      <p:cBhvr>
                                        <p:cTn id="125" dur="1" fill="hold">
                                          <p:stCondLst>
                                            <p:cond delay="0"/>
                                          </p:stCondLst>
                                        </p:cTn>
                                        <p:tgtEl>
                                          <p:spTgt spid="33"/>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126" restart="whenNotActive" fill="hold" evtFilter="cancelBubble" nodeType="interactiveSeq">
                <p:stCondLst>
                  <p:cond evt="onClick" delay="0">
                    <p:tgtEl>
                      <p:spTgt spid="32"/>
                    </p:tgtEl>
                  </p:cond>
                </p:stCondLst>
                <p:endSync evt="end" delay="0">
                  <p:rtn val="all"/>
                </p:endSync>
                <p:childTnLst>
                  <p:par>
                    <p:cTn id="127" fill="hold">
                      <p:stCondLst>
                        <p:cond delay="0"/>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33"/>
                                        </p:tgtEl>
                                        <p:attrNameLst>
                                          <p:attrName>style.visibility</p:attrName>
                                        </p:attrNameLst>
                                      </p:cBhvr>
                                      <p:to>
                                        <p:strVal val="visible"/>
                                      </p:to>
                                    </p:set>
                                  </p:childTnLst>
                                </p:cTn>
                              </p:par>
                              <p:par>
                                <p:cTn id="131" presetID="1" presetClass="exit" presetSubtype="0" fill="hold" grpId="7" nodeType="withEffect">
                                  <p:stCondLst>
                                    <p:cond delay="0"/>
                                  </p:stCondLst>
                                  <p:childTnLst>
                                    <p:set>
                                      <p:cBhvr>
                                        <p:cTn id="132" dur="1" fill="hold">
                                          <p:stCondLst>
                                            <p:cond delay="0"/>
                                          </p:stCondLst>
                                        </p:cTn>
                                        <p:tgtEl>
                                          <p:spTgt spid="11"/>
                                        </p:tgtEl>
                                        <p:attrNameLst>
                                          <p:attrName>style.visibility</p:attrName>
                                        </p:attrNameLst>
                                      </p:cBhvr>
                                      <p:to>
                                        <p:strVal val="hidden"/>
                                      </p:to>
                                    </p:set>
                                  </p:childTnLst>
                                </p:cTn>
                              </p:par>
                              <p:par>
                                <p:cTn id="133" presetID="1" presetClass="exit" presetSubtype="0" fill="hold" grpId="7" nodeType="withEffect">
                                  <p:stCondLst>
                                    <p:cond delay="0"/>
                                  </p:stCondLst>
                                  <p:childTnLst>
                                    <p:set>
                                      <p:cBhvr>
                                        <p:cTn id="134" dur="1" fill="hold">
                                          <p:stCondLst>
                                            <p:cond delay="0"/>
                                          </p:stCondLst>
                                        </p:cTn>
                                        <p:tgtEl>
                                          <p:spTgt spid="18"/>
                                        </p:tgtEl>
                                        <p:attrNameLst>
                                          <p:attrName>style.visibility</p:attrName>
                                        </p:attrNameLst>
                                      </p:cBhvr>
                                      <p:to>
                                        <p:strVal val="hidden"/>
                                      </p:to>
                                    </p:set>
                                  </p:childTnLst>
                                </p:cTn>
                              </p:par>
                              <p:par>
                                <p:cTn id="135" presetID="1" presetClass="exit" presetSubtype="0" fill="hold" grpId="7" nodeType="withEffect">
                                  <p:stCondLst>
                                    <p:cond delay="0"/>
                                  </p:stCondLst>
                                  <p:childTnLst>
                                    <p:set>
                                      <p:cBhvr>
                                        <p:cTn id="136" dur="1" fill="hold">
                                          <p:stCondLst>
                                            <p:cond delay="0"/>
                                          </p:stCondLst>
                                        </p:cTn>
                                        <p:tgtEl>
                                          <p:spTgt spid="19"/>
                                        </p:tgtEl>
                                        <p:attrNameLst>
                                          <p:attrName>style.visibility</p:attrName>
                                        </p:attrNameLst>
                                      </p:cBhvr>
                                      <p:to>
                                        <p:strVal val="hidden"/>
                                      </p:to>
                                    </p:set>
                                  </p:childTnLst>
                                </p:cTn>
                              </p:par>
                              <p:par>
                                <p:cTn id="137" presetID="1" presetClass="exit" presetSubtype="0" fill="hold" grpId="7" nodeType="withEffect">
                                  <p:stCondLst>
                                    <p:cond delay="0"/>
                                  </p:stCondLst>
                                  <p:childTnLst>
                                    <p:set>
                                      <p:cBhvr>
                                        <p:cTn id="138" dur="1" fill="hold">
                                          <p:stCondLst>
                                            <p:cond delay="0"/>
                                          </p:stCondLst>
                                        </p:cTn>
                                        <p:tgtEl>
                                          <p:spTgt spid="20"/>
                                        </p:tgtEl>
                                        <p:attrNameLst>
                                          <p:attrName>style.visibility</p:attrName>
                                        </p:attrNameLst>
                                      </p:cBhvr>
                                      <p:to>
                                        <p:strVal val="hidden"/>
                                      </p:to>
                                    </p:set>
                                  </p:childTnLst>
                                </p:cTn>
                              </p:par>
                              <p:par>
                                <p:cTn id="139" presetID="1" presetClass="exit" presetSubtype="0" fill="hold" grpId="7" nodeType="withEffect">
                                  <p:stCondLst>
                                    <p:cond delay="0"/>
                                  </p:stCondLst>
                                  <p:childTnLst>
                                    <p:set>
                                      <p:cBhvr>
                                        <p:cTn id="140" dur="1" fill="hold">
                                          <p:stCondLst>
                                            <p:cond delay="0"/>
                                          </p:stCondLst>
                                        </p:cTn>
                                        <p:tgtEl>
                                          <p:spTgt spid="27"/>
                                        </p:tgtEl>
                                        <p:attrNameLst>
                                          <p:attrName>style.visibility</p:attrName>
                                        </p:attrNameLst>
                                      </p:cBhvr>
                                      <p:to>
                                        <p:strVal val="hidden"/>
                                      </p:to>
                                    </p:set>
                                  </p:childTnLst>
                                </p:cTn>
                              </p:par>
                              <p:par>
                                <p:cTn id="141" presetID="1" presetClass="exit" presetSubtype="0" fill="hold" grpId="7" nodeType="withEffect">
                                  <p:stCondLst>
                                    <p:cond delay="0"/>
                                  </p:stCondLst>
                                  <p:childTnLst>
                                    <p:set>
                                      <p:cBhvr>
                                        <p:cTn id="14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2"/>
                  </p:tgtEl>
                </p:cond>
              </p:nextCondLst>
            </p:seq>
          </p:childTnLst>
        </p:cTn>
      </p:par>
    </p:tnLst>
    <p:bldLst>
      <p:bldP spid="11" grpId="0" animBg="1"/>
      <p:bldP spid="11" grpId="1" animBg="1"/>
      <p:bldP spid="11" grpId="2" animBg="1"/>
      <p:bldP spid="11" grpId="3" animBg="1"/>
      <p:bldP spid="11" grpId="4" animBg="1"/>
      <p:bldP spid="11" grpId="5" animBg="1"/>
      <p:bldP spid="11" grpId="6" animBg="1"/>
      <p:bldP spid="11" grpId="7" animBg="1"/>
      <p:bldP spid="18" grpId="0" animBg="1"/>
      <p:bldP spid="18" grpId="1" animBg="1"/>
      <p:bldP spid="18" grpId="2" animBg="1"/>
      <p:bldP spid="18" grpId="3" animBg="1"/>
      <p:bldP spid="18" grpId="4" animBg="1"/>
      <p:bldP spid="18" grpId="5" animBg="1"/>
      <p:bldP spid="18" grpId="6" animBg="1"/>
      <p:bldP spid="18" grpId="7" animBg="1"/>
      <p:bldP spid="19" grpId="0" animBg="1"/>
      <p:bldP spid="19" grpId="1" animBg="1"/>
      <p:bldP spid="19" grpId="2" animBg="1"/>
      <p:bldP spid="19" grpId="3" animBg="1"/>
      <p:bldP spid="19" grpId="4" animBg="1"/>
      <p:bldP spid="19" grpId="5" animBg="1"/>
      <p:bldP spid="19" grpId="6" animBg="1"/>
      <p:bldP spid="19" grpId="7" animBg="1"/>
      <p:bldP spid="20" grpId="0" animBg="1"/>
      <p:bldP spid="20" grpId="1" animBg="1"/>
      <p:bldP spid="20" grpId="2" animBg="1"/>
      <p:bldP spid="20" grpId="3" animBg="1"/>
      <p:bldP spid="20" grpId="4" animBg="1"/>
      <p:bldP spid="20" grpId="5" animBg="1"/>
      <p:bldP spid="20" grpId="6" animBg="1"/>
      <p:bldP spid="20" grpId="7" animBg="1"/>
      <p:bldP spid="27" grpId="0" animBg="1"/>
      <p:bldP spid="27" grpId="1" animBg="1"/>
      <p:bldP spid="27" grpId="2" animBg="1"/>
      <p:bldP spid="27" grpId="3" animBg="1"/>
      <p:bldP spid="27" grpId="4" animBg="1"/>
      <p:bldP spid="27" grpId="5" animBg="1"/>
      <p:bldP spid="27" grpId="6" animBg="1"/>
      <p:bldP spid="27" grpId="7" animBg="1"/>
      <p:bldP spid="16" grpId="0" animBg="1"/>
      <p:bldP spid="31" grpId="0" animBg="1"/>
      <p:bldP spid="31" grpId="1" animBg="1"/>
      <p:bldP spid="31" grpId="2" animBg="1"/>
      <p:bldP spid="31" grpId="3" animBg="1"/>
      <p:bldP spid="31" grpId="4" animBg="1"/>
      <p:bldP spid="31" grpId="5" animBg="1"/>
      <p:bldP spid="31" grpId="6" animBg="1"/>
      <p:bldP spid="31" grpId="7" animBg="1"/>
      <p:bldP spid="33" grpId="0" animBg="1"/>
      <p:bldP spid="33" grpId="1" animBg="1"/>
      <p:bldP spid="33" grpId="2" animBg="1"/>
      <p:bldP spid="33" grpId="3" animBg="1"/>
      <p:bldP spid="33" grpId="4" animBg="1"/>
      <p:bldP spid="33" grpId="5" animBg="1"/>
      <p:bldP spid="33" grpId="6" animBg="1"/>
      <p:bldP spid="33" grpId="7"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8" name="Straight Connector 57"/>
          <p:cNvCxnSpPr/>
          <p:nvPr/>
        </p:nvCxnSpPr>
        <p:spPr>
          <a:xfrm>
            <a:off x="3733800" y="38100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733800" y="43434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733800" y="4876800"/>
            <a:ext cx="4191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6858000" y="3276600"/>
            <a:ext cx="838200" cy="21336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7" name="Rectangle 96"/>
          <p:cNvSpPr/>
          <p:nvPr/>
        </p:nvSpPr>
        <p:spPr>
          <a:xfrm>
            <a:off x="6858000" y="3810000"/>
            <a:ext cx="838200" cy="16002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8" name="Rectangle 97"/>
          <p:cNvSpPr/>
          <p:nvPr/>
        </p:nvSpPr>
        <p:spPr>
          <a:xfrm>
            <a:off x="6858000" y="4343400"/>
            <a:ext cx="838200" cy="10668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9" name="Rectangle 98"/>
          <p:cNvSpPr/>
          <p:nvPr/>
        </p:nvSpPr>
        <p:spPr>
          <a:xfrm>
            <a:off x="6858000" y="4876800"/>
            <a:ext cx="838200" cy="5334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8" name="Rectangle 87"/>
          <p:cNvSpPr/>
          <p:nvPr/>
        </p:nvSpPr>
        <p:spPr>
          <a:xfrm>
            <a:off x="5410200" y="3276600"/>
            <a:ext cx="838200" cy="21336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9" name="Rectangle 88"/>
          <p:cNvSpPr/>
          <p:nvPr/>
        </p:nvSpPr>
        <p:spPr>
          <a:xfrm>
            <a:off x="5410200" y="3810000"/>
            <a:ext cx="838200" cy="16002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0" name="Rectangle 89"/>
          <p:cNvSpPr/>
          <p:nvPr/>
        </p:nvSpPr>
        <p:spPr>
          <a:xfrm>
            <a:off x="5410200" y="4343400"/>
            <a:ext cx="838200" cy="10668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1" name="Rectangle 90"/>
          <p:cNvSpPr/>
          <p:nvPr/>
        </p:nvSpPr>
        <p:spPr>
          <a:xfrm>
            <a:off x="5410200" y="4876800"/>
            <a:ext cx="838200" cy="5334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9" name="Rectangle 128"/>
          <p:cNvSpPr/>
          <p:nvPr/>
        </p:nvSpPr>
        <p:spPr>
          <a:xfrm>
            <a:off x="3962400" y="3276600"/>
            <a:ext cx="838200" cy="21336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8" name="Rectangle 127"/>
          <p:cNvSpPr/>
          <p:nvPr/>
        </p:nvSpPr>
        <p:spPr>
          <a:xfrm>
            <a:off x="3962400" y="3810000"/>
            <a:ext cx="838200" cy="16002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5" name="Rectangle 124"/>
          <p:cNvSpPr/>
          <p:nvPr/>
        </p:nvSpPr>
        <p:spPr>
          <a:xfrm>
            <a:off x="3962400" y="4343400"/>
            <a:ext cx="838200" cy="10668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228600" y="914400"/>
            <a:ext cx="8686800" cy="646331"/>
          </a:xfrm>
          <a:prstGeom prst="rect">
            <a:avLst/>
          </a:prstGeom>
          <a:noFill/>
          <a:ln>
            <a:solidFill>
              <a:schemeClr val="tx1"/>
            </a:solidFill>
          </a:ln>
        </p:spPr>
        <p:txBody>
          <a:bodyPr wrap="square" rtlCol="0">
            <a:spAutoFit/>
          </a:bodyPr>
          <a:lstStyle/>
          <a:p>
            <a:pPr marL="973138" indent="-973138"/>
            <a:r>
              <a:rPr lang="en-US" sz="1200" b="1" dirty="0" smtClean="0">
                <a:latin typeface="Tahoma" pitchFamily="34" charset="0"/>
                <a:ea typeface="Tahoma" pitchFamily="34" charset="0"/>
                <a:cs typeface="Tahoma" pitchFamily="34" charset="0"/>
              </a:rPr>
              <a:t>Scenario A – Jason wondered why his dog, Buster, never wanted the food he gave to him, so he spent the next two days keeping a close watch on his dog. After seeing the dog dig a hole to get into his neighbor’s yard, Jason began to suspect that his neighbor may be feeding his dog.</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733800" y="3276600"/>
            <a:ext cx="4191000" cy="2133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228600" y="152400"/>
            <a:ext cx="8610600" cy="461665"/>
          </a:xfrm>
          <a:prstGeom prst="rect">
            <a:avLst/>
          </a:prstGeom>
          <a:noFill/>
        </p:spPr>
        <p:txBody>
          <a:bodyPr wrap="square" rtlCol="0">
            <a:spAutoFit/>
          </a:bodyPr>
          <a:lstStyle/>
          <a:p>
            <a:pPr marL="914400" indent="-914400"/>
            <a:r>
              <a:rPr lang="en-US" sz="1200" b="1" dirty="0" smtClean="0">
                <a:latin typeface="Tahoma" pitchFamily="34" charset="0"/>
                <a:ea typeface="Tahoma" pitchFamily="34" charset="0"/>
                <a:cs typeface="Tahoma" pitchFamily="34" charset="0"/>
              </a:rPr>
              <a:t>Directions:  Click on the graph to indicate which stage of the decision-making process each of the scenarios below describes.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17 of 30</a:t>
            </a:r>
          </a:p>
          <a:p>
            <a:pPr algn="ctr"/>
            <a:r>
              <a:rPr lang="en-US" sz="1200" b="1" dirty="0" smtClean="0">
                <a:solidFill>
                  <a:schemeClr val="bg1"/>
                </a:solidFill>
                <a:latin typeface="Tahoma" pitchFamily="34" charset="0"/>
                <a:ea typeface="Tahoma" pitchFamily="34" charset="0"/>
                <a:cs typeface="Tahoma" pitchFamily="34" charset="0"/>
              </a:rPr>
              <a:t>8.1.12 (CE.4g)</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8" name="Rectangle 37"/>
          <p:cNvSpPr/>
          <p:nvPr/>
        </p:nvSpPr>
        <p:spPr>
          <a:xfrm>
            <a:off x="3962400" y="5334000"/>
            <a:ext cx="838200" cy="762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Rectangle 38"/>
          <p:cNvSpPr/>
          <p:nvPr/>
        </p:nvSpPr>
        <p:spPr>
          <a:xfrm>
            <a:off x="5410200" y="5334000"/>
            <a:ext cx="838200" cy="76200"/>
          </a:xfrm>
          <a:prstGeom prst="rect">
            <a:avLst/>
          </a:prstGeom>
          <a:solidFill>
            <a:srgbClr val="C8C1FF"/>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Rectangle 39"/>
          <p:cNvSpPr/>
          <p:nvPr/>
        </p:nvSpPr>
        <p:spPr>
          <a:xfrm>
            <a:off x="6858000" y="5334000"/>
            <a:ext cx="838200" cy="76200"/>
          </a:xfrm>
          <a:prstGeom prst="rect">
            <a:avLst/>
          </a:prstGeom>
          <a:solidFill>
            <a:srgbClr val="2FFFD7"/>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3" name="TextBox 52"/>
          <p:cNvSpPr txBox="1"/>
          <p:nvPr/>
        </p:nvSpPr>
        <p:spPr>
          <a:xfrm>
            <a:off x="5486400" y="2895600"/>
            <a:ext cx="652743" cy="276999"/>
          </a:xfrm>
          <a:prstGeom prst="rect">
            <a:avLst/>
          </a:prstGeom>
          <a:noFill/>
        </p:spPr>
        <p:txBody>
          <a:bodyPr wrap="none" rtlCol="0">
            <a:spAutoFit/>
          </a:bodyPr>
          <a:lstStyle/>
          <a:p>
            <a:r>
              <a:rPr lang="en-US" sz="1200" b="1" dirty="0" smtClean="0">
                <a:latin typeface="Tahoma" pitchFamily="34" charset="0"/>
                <a:ea typeface="Tahoma" pitchFamily="34" charset="0"/>
                <a:cs typeface="Tahoma" pitchFamily="34" charset="0"/>
              </a:rPr>
              <a:t>Graph</a:t>
            </a:r>
            <a:endParaRPr lang="en-US" sz="1200" b="1" dirty="0">
              <a:latin typeface="Tahoma" pitchFamily="34" charset="0"/>
              <a:ea typeface="Tahoma" pitchFamily="34" charset="0"/>
              <a:cs typeface="Tahoma" pitchFamily="34" charset="0"/>
            </a:endParaRPr>
          </a:p>
        </p:txBody>
      </p:sp>
      <p:sp>
        <p:nvSpPr>
          <p:cNvPr id="77" name="Rectangle 76"/>
          <p:cNvSpPr/>
          <p:nvPr/>
        </p:nvSpPr>
        <p:spPr>
          <a:xfrm>
            <a:off x="3962400" y="4876800"/>
            <a:ext cx="838200" cy="533400"/>
          </a:xfrm>
          <a:prstGeom prst="rect">
            <a:avLst/>
          </a:prstGeom>
          <a:solidFill>
            <a:srgbClr val="3065FC"/>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0" name="Rectangle 79"/>
          <p:cNvSpPr/>
          <p:nvPr/>
        </p:nvSpPr>
        <p:spPr>
          <a:xfrm>
            <a:off x="3962400" y="48768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1" name="Rectangle 80"/>
          <p:cNvSpPr/>
          <p:nvPr/>
        </p:nvSpPr>
        <p:spPr>
          <a:xfrm>
            <a:off x="5410200" y="48768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82" name="Rectangle 81"/>
          <p:cNvSpPr/>
          <p:nvPr/>
        </p:nvSpPr>
        <p:spPr>
          <a:xfrm>
            <a:off x="6858000" y="48768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4" name="Rectangle 103"/>
          <p:cNvSpPr/>
          <p:nvPr/>
        </p:nvSpPr>
        <p:spPr>
          <a:xfrm>
            <a:off x="3962400" y="43434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5" name="Rectangle 104"/>
          <p:cNvSpPr/>
          <p:nvPr/>
        </p:nvSpPr>
        <p:spPr>
          <a:xfrm>
            <a:off x="5410200" y="43434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6" name="Rectangle 105"/>
          <p:cNvSpPr/>
          <p:nvPr/>
        </p:nvSpPr>
        <p:spPr>
          <a:xfrm>
            <a:off x="6858000" y="43434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7" name="Rectangle 106"/>
          <p:cNvSpPr/>
          <p:nvPr/>
        </p:nvSpPr>
        <p:spPr>
          <a:xfrm>
            <a:off x="3962400" y="38100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8" name="Rectangle 107"/>
          <p:cNvSpPr/>
          <p:nvPr/>
        </p:nvSpPr>
        <p:spPr>
          <a:xfrm>
            <a:off x="5410200" y="38100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9" name="Rectangle 108"/>
          <p:cNvSpPr/>
          <p:nvPr/>
        </p:nvSpPr>
        <p:spPr>
          <a:xfrm>
            <a:off x="6858000" y="38100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0" name="Rectangle 109"/>
          <p:cNvSpPr/>
          <p:nvPr/>
        </p:nvSpPr>
        <p:spPr>
          <a:xfrm>
            <a:off x="3962400" y="32766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1" name="Rectangle 110"/>
          <p:cNvSpPr/>
          <p:nvPr/>
        </p:nvSpPr>
        <p:spPr>
          <a:xfrm>
            <a:off x="5410200" y="32766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12" name="Rectangle 111"/>
          <p:cNvSpPr/>
          <p:nvPr/>
        </p:nvSpPr>
        <p:spPr>
          <a:xfrm>
            <a:off x="6858000" y="3276600"/>
            <a:ext cx="838200" cy="533400"/>
          </a:xfrm>
          <a:prstGeom prst="rect">
            <a:avLst/>
          </a:prstGeom>
          <a:solidFill>
            <a:schemeClr val="bg1">
              <a:lumMod val="75000"/>
              <a:alpha val="0"/>
            </a:schemeClr>
          </a:solidFill>
          <a:ln w="1270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2" name="TextBox 61"/>
          <p:cNvSpPr txBox="1"/>
          <p:nvPr/>
        </p:nvSpPr>
        <p:spPr>
          <a:xfrm>
            <a:off x="3962400" y="54864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Scenario A</a:t>
            </a:r>
            <a:endParaRPr lang="en-US" sz="1200" dirty="0">
              <a:latin typeface="Tahoma" pitchFamily="34" charset="0"/>
              <a:ea typeface="Tahoma" pitchFamily="34" charset="0"/>
              <a:cs typeface="Tahoma" pitchFamily="34" charset="0"/>
            </a:endParaRPr>
          </a:p>
        </p:txBody>
      </p:sp>
      <p:sp>
        <p:nvSpPr>
          <p:cNvPr id="63" name="TextBox 62"/>
          <p:cNvSpPr txBox="1"/>
          <p:nvPr/>
        </p:nvSpPr>
        <p:spPr>
          <a:xfrm>
            <a:off x="5410200" y="54864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Scenario B</a:t>
            </a:r>
            <a:endParaRPr lang="en-US" sz="1200" dirty="0">
              <a:latin typeface="Tahoma" pitchFamily="34" charset="0"/>
              <a:ea typeface="Tahoma" pitchFamily="34" charset="0"/>
              <a:cs typeface="Tahoma" pitchFamily="34" charset="0"/>
            </a:endParaRPr>
          </a:p>
        </p:txBody>
      </p:sp>
      <p:sp>
        <p:nvSpPr>
          <p:cNvPr id="64" name="TextBox 63"/>
          <p:cNvSpPr txBox="1"/>
          <p:nvPr/>
        </p:nvSpPr>
        <p:spPr>
          <a:xfrm>
            <a:off x="6858000" y="5486400"/>
            <a:ext cx="828215" cy="461665"/>
          </a:xfrm>
          <a:prstGeom prst="rect">
            <a:avLst/>
          </a:prstGeom>
          <a:noFill/>
        </p:spPr>
        <p:txBody>
          <a:bodyPr wrap="square" rtlCol="0">
            <a:spAutoFit/>
          </a:bodyPr>
          <a:lstStyle/>
          <a:p>
            <a:pPr algn="ctr"/>
            <a:r>
              <a:rPr lang="en-US" sz="1200" dirty="0" smtClean="0">
                <a:latin typeface="Tahoma" pitchFamily="34" charset="0"/>
                <a:ea typeface="Tahoma" pitchFamily="34" charset="0"/>
                <a:cs typeface="Tahoma" pitchFamily="34" charset="0"/>
              </a:rPr>
              <a:t>Scenario C</a:t>
            </a:r>
            <a:endParaRPr lang="en-US" sz="1200" dirty="0">
              <a:latin typeface="Tahoma" pitchFamily="34" charset="0"/>
              <a:ea typeface="Tahoma" pitchFamily="34" charset="0"/>
              <a:cs typeface="Tahoma" pitchFamily="34" charset="0"/>
            </a:endParaRPr>
          </a:p>
        </p:txBody>
      </p:sp>
      <p:sp>
        <p:nvSpPr>
          <p:cNvPr id="66" name="TextBox 65"/>
          <p:cNvSpPr txBox="1"/>
          <p:nvPr/>
        </p:nvSpPr>
        <p:spPr>
          <a:xfrm>
            <a:off x="152400" y="3124200"/>
            <a:ext cx="3450264" cy="276999"/>
          </a:xfrm>
          <a:prstGeom prst="rect">
            <a:avLst/>
          </a:prstGeom>
          <a:noFill/>
        </p:spPr>
        <p:txBody>
          <a:bodyPr wrap="square" rtlCol="0">
            <a:spAutoFit/>
          </a:bodyPr>
          <a:lstStyle/>
          <a:p>
            <a:pPr algn="r"/>
            <a:r>
              <a:rPr lang="en-US" sz="1200" dirty="0" smtClean="0">
                <a:latin typeface="Tahoma" pitchFamily="34" charset="0"/>
                <a:ea typeface="Tahoma" pitchFamily="34" charset="0"/>
                <a:cs typeface="Tahoma" pitchFamily="34" charset="0"/>
              </a:rPr>
              <a:t>Come up with a plan to solve the problem</a:t>
            </a:r>
            <a:endParaRPr lang="en-US" sz="1200" dirty="0">
              <a:latin typeface="Tahoma" pitchFamily="34" charset="0"/>
              <a:ea typeface="Tahoma" pitchFamily="34" charset="0"/>
              <a:cs typeface="Tahoma" pitchFamily="34" charset="0"/>
            </a:endParaRPr>
          </a:p>
        </p:txBody>
      </p:sp>
      <p:sp>
        <p:nvSpPr>
          <p:cNvPr id="67" name="TextBox 66"/>
          <p:cNvSpPr txBox="1"/>
          <p:nvPr/>
        </p:nvSpPr>
        <p:spPr>
          <a:xfrm>
            <a:off x="838200" y="3657600"/>
            <a:ext cx="2743200" cy="276999"/>
          </a:xfrm>
          <a:prstGeom prst="rect">
            <a:avLst/>
          </a:prstGeom>
          <a:noFill/>
        </p:spPr>
        <p:txBody>
          <a:bodyPr wrap="square" rtlCol="0">
            <a:spAutoFit/>
          </a:bodyPr>
          <a:lstStyle/>
          <a:p>
            <a:pPr algn="r"/>
            <a:r>
              <a:rPr lang="en-US" sz="1200" dirty="0" smtClean="0">
                <a:latin typeface="Tahoma" pitchFamily="34" charset="0"/>
                <a:ea typeface="Tahoma" pitchFamily="34" charset="0"/>
                <a:cs typeface="Tahoma" pitchFamily="34" charset="0"/>
              </a:rPr>
              <a:t>Take a position on the issue</a:t>
            </a:r>
            <a:endParaRPr lang="en-US" sz="1200" dirty="0">
              <a:latin typeface="Tahoma" pitchFamily="34" charset="0"/>
              <a:ea typeface="Tahoma" pitchFamily="34" charset="0"/>
              <a:cs typeface="Tahoma" pitchFamily="34" charset="0"/>
            </a:endParaRPr>
          </a:p>
        </p:txBody>
      </p:sp>
      <p:sp>
        <p:nvSpPr>
          <p:cNvPr id="69" name="TextBox 68"/>
          <p:cNvSpPr txBox="1"/>
          <p:nvPr/>
        </p:nvSpPr>
        <p:spPr>
          <a:xfrm>
            <a:off x="838200" y="4191000"/>
            <a:ext cx="2743200" cy="276999"/>
          </a:xfrm>
          <a:prstGeom prst="rect">
            <a:avLst/>
          </a:prstGeom>
          <a:noFill/>
        </p:spPr>
        <p:txBody>
          <a:bodyPr wrap="square" rtlCol="0">
            <a:spAutoFit/>
          </a:bodyPr>
          <a:lstStyle/>
          <a:p>
            <a:pPr algn="r"/>
            <a:r>
              <a:rPr lang="en-US" sz="1200" dirty="0" smtClean="0">
                <a:latin typeface="Tahoma" pitchFamily="34" charset="0"/>
                <a:ea typeface="Tahoma" pitchFamily="34" charset="0"/>
                <a:cs typeface="Tahoma" pitchFamily="34" charset="0"/>
              </a:rPr>
              <a:t>Research and analyze the information</a:t>
            </a:r>
            <a:endParaRPr lang="en-US" sz="1200" dirty="0">
              <a:latin typeface="Tahoma" pitchFamily="34" charset="0"/>
              <a:ea typeface="Tahoma" pitchFamily="34" charset="0"/>
              <a:cs typeface="Tahoma" pitchFamily="34" charset="0"/>
            </a:endParaRPr>
          </a:p>
        </p:txBody>
      </p:sp>
      <p:sp>
        <p:nvSpPr>
          <p:cNvPr id="70" name="TextBox 69"/>
          <p:cNvSpPr txBox="1"/>
          <p:nvPr/>
        </p:nvSpPr>
        <p:spPr>
          <a:xfrm>
            <a:off x="914400" y="4724400"/>
            <a:ext cx="2705985" cy="276999"/>
          </a:xfrm>
          <a:prstGeom prst="rect">
            <a:avLst/>
          </a:prstGeom>
          <a:noFill/>
        </p:spPr>
        <p:txBody>
          <a:bodyPr wrap="square" rtlCol="0">
            <a:spAutoFit/>
          </a:bodyPr>
          <a:lstStyle/>
          <a:p>
            <a:pPr algn="r"/>
            <a:r>
              <a:rPr lang="en-US" sz="1200" dirty="0" smtClean="0">
                <a:latin typeface="Tahoma" pitchFamily="34" charset="0"/>
                <a:ea typeface="Tahoma" pitchFamily="34" charset="0"/>
                <a:cs typeface="Tahoma" pitchFamily="34" charset="0"/>
              </a:rPr>
              <a:t>Ask good questions</a:t>
            </a:r>
            <a:endParaRPr lang="en-US" sz="1200" dirty="0">
              <a:latin typeface="Tahoma" pitchFamily="34" charset="0"/>
              <a:ea typeface="Tahoma" pitchFamily="34" charset="0"/>
              <a:cs typeface="Tahoma" pitchFamily="34" charset="0"/>
            </a:endParaRPr>
          </a:p>
        </p:txBody>
      </p:sp>
      <p:sp>
        <p:nvSpPr>
          <p:cNvPr id="102" name="TextBox 101"/>
          <p:cNvSpPr txBox="1"/>
          <p:nvPr/>
        </p:nvSpPr>
        <p:spPr>
          <a:xfrm>
            <a:off x="228600" y="1676400"/>
            <a:ext cx="8686800" cy="646331"/>
          </a:xfrm>
          <a:prstGeom prst="rect">
            <a:avLst/>
          </a:prstGeom>
          <a:noFill/>
          <a:ln>
            <a:solidFill>
              <a:schemeClr val="tx1"/>
            </a:solidFill>
          </a:ln>
        </p:spPr>
        <p:txBody>
          <a:bodyPr wrap="square" rtlCol="0">
            <a:spAutoFit/>
          </a:bodyPr>
          <a:lstStyle/>
          <a:p>
            <a:pPr marL="973138" indent="-973138"/>
            <a:r>
              <a:rPr lang="en-US" sz="1200" b="1" dirty="0" smtClean="0">
                <a:latin typeface="Tahoma" pitchFamily="34" charset="0"/>
                <a:ea typeface="Tahoma" pitchFamily="34" charset="0"/>
                <a:cs typeface="Tahoma" pitchFamily="34" charset="0"/>
              </a:rPr>
              <a:t>Scenario B – When Tanya discovers a dent in her car door, she asks herself if it had been there before she went into the grocery store, then asks the manager of the store to review the surveillance camera recordings to find out how it might have been damaged.</a:t>
            </a:r>
            <a:endParaRPr lang="en-US" sz="1200" b="1" dirty="0">
              <a:latin typeface="Tahoma" pitchFamily="34" charset="0"/>
              <a:ea typeface="Tahoma" pitchFamily="34" charset="0"/>
              <a:cs typeface="Tahoma" pitchFamily="34" charset="0"/>
            </a:endParaRPr>
          </a:p>
        </p:txBody>
      </p:sp>
      <p:sp>
        <p:nvSpPr>
          <p:cNvPr id="103" name="TextBox 102"/>
          <p:cNvSpPr txBox="1"/>
          <p:nvPr/>
        </p:nvSpPr>
        <p:spPr>
          <a:xfrm>
            <a:off x="228600" y="2438400"/>
            <a:ext cx="8686800" cy="276999"/>
          </a:xfrm>
          <a:prstGeom prst="rect">
            <a:avLst/>
          </a:prstGeom>
          <a:noFill/>
          <a:ln>
            <a:solidFill>
              <a:schemeClr val="tx1"/>
            </a:solidFill>
          </a:ln>
        </p:spPr>
        <p:txBody>
          <a:bodyPr wrap="square" rtlCol="0">
            <a:spAutoFit/>
          </a:bodyPr>
          <a:lstStyle/>
          <a:p>
            <a:r>
              <a:rPr lang="en-US" sz="1200" b="1" dirty="0" smtClean="0">
                <a:latin typeface="Tahoma" pitchFamily="34" charset="0"/>
                <a:ea typeface="Tahoma" pitchFamily="34" charset="0"/>
                <a:cs typeface="Tahoma" pitchFamily="34" charset="0"/>
              </a:rPr>
              <a:t>Scenario C – Carla presents a proposal to the City Council for funding the budget without raising taxes.</a:t>
            </a:r>
            <a:endParaRPr lang="en-US" sz="1200" b="1"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96"/>
                                        </p:tgtEl>
                                        <p:attrNameLst>
                                          <p:attrName>style.visibility</p:attrName>
                                        </p:attrNameLst>
                                      </p:cBhvr>
                                      <p:to>
                                        <p:strVal val="hidden"/>
                                      </p:to>
                                    </p:set>
                                  </p:childTnLst>
                                </p:cTn>
                              </p:par>
                              <p:par>
                                <p:cTn id="7" presetID="1" presetClass="exit" presetSubtype="0" fill="hold" grpId="3" nodeType="withEffect">
                                  <p:stCondLst>
                                    <p:cond delay="0"/>
                                  </p:stCondLst>
                                  <p:childTnLst>
                                    <p:set>
                                      <p:cBhvr>
                                        <p:cTn id="8" dur="1" fill="hold">
                                          <p:stCondLst>
                                            <p:cond delay="0"/>
                                          </p:stCondLst>
                                        </p:cTn>
                                        <p:tgtEl>
                                          <p:spTgt spid="97"/>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98"/>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99"/>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88"/>
                                        </p:tgtEl>
                                        <p:attrNameLst>
                                          <p:attrName>style.visibility</p:attrName>
                                        </p:attrNameLst>
                                      </p:cBhvr>
                                      <p:to>
                                        <p:strVal val="hidden"/>
                                      </p:to>
                                    </p:set>
                                  </p:childTnLst>
                                </p:cTn>
                              </p:par>
                              <p:par>
                                <p:cTn id="15" presetID="1" presetClass="exit" presetSubtype="0" fill="hold" grpId="3" nodeType="withEffect">
                                  <p:stCondLst>
                                    <p:cond delay="0"/>
                                  </p:stCondLst>
                                  <p:childTnLst>
                                    <p:set>
                                      <p:cBhvr>
                                        <p:cTn id="16" dur="1" fill="hold">
                                          <p:stCondLst>
                                            <p:cond delay="0"/>
                                          </p:stCondLst>
                                        </p:cTn>
                                        <p:tgtEl>
                                          <p:spTgt spid="89"/>
                                        </p:tgtEl>
                                        <p:attrNameLst>
                                          <p:attrName>style.visibility</p:attrName>
                                        </p:attrNameLst>
                                      </p:cBhvr>
                                      <p:to>
                                        <p:strVal val="hidden"/>
                                      </p:to>
                                    </p:set>
                                  </p:childTnLst>
                                </p:cTn>
                              </p:par>
                              <p:par>
                                <p:cTn id="17" presetID="1" presetClass="exit" presetSubtype="0" fill="hold" grpId="2" nodeType="withEffect">
                                  <p:stCondLst>
                                    <p:cond delay="0"/>
                                  </p:stCondLst>
                                  <p:childTnLst>
                                    <p:set>
                                      <p:cBhvr>
                                        <p:cTn id="18" dur="1" fill="hold">
                                          <p:stCondLst>
                                            <p:cond delay="0"/>
                                          </p:stCondLst>
                                        </p:cTn>
                                        <p:tgtEl>
                                          <p:spTgt spid="90"/>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91"/>
                                        </p:tgtEl>
                                        <p:attrNameLst>
                                          <p:attrName>style.visibility</p:attrName>
                                        </p:attrNameLst>
                                      </p:cBhvr>
                                      <p:to>
                                        <p:strVal val="hidden"/>
                                      </p:to>
                                    </p:set>
                                  </p:childTnLst>
                                </p:cTn>
                              </p:par>
                              <p:par>
                                <p:cTn id="21" presetID="1" presetClass="exit" presetSubtype="0" fill="hold" grpId="4" nodeType="withEffect">
                                  <p:stCondLst>
                                    <p:cond delay="0"/>
                                  </p:stCondLst>
                                  <p:childTnLst>
                                    <p:set>
                                      <p:cBhvr>
                                        <p:cTn id="22" dur="1" fill="hold">
                                          <p:stCondLst>
                                            <p:cond delay="0"/>
                                          </p:stCondLst>
                                        </p:cTn>
                                        <p:tgtEl>
                                          <p:spTgt spid="129"/>
                                        </p:tgtEl>
                                        <p:attrNameLst>
                                          <p:attrName>style.visibility</p:attrName>
                                        </p:attrNameLst>
                                      </p:cBhvr>
                                      <p:to>
                                        <p:strVal val="hidden"/>
                                      </p:to>
                                    </p:set>
                                  </p:childTnLst>
                                </p:cTn>
                              </p:par>
                              <p:par>
                                <p:cTn id="23" presetID="1" presetClass="exit" presetSubtype="0" fill="hold" grpId="3" nodeType="withEffect">
                                  <p:stCondLst>
                                    <p:cond delay="0"/>
                                  </p:stCondLst>
                                  <p:childTnLst>
                                    <p:set>
                                      <p:cBhvr>
                                        <p:cTn id="24" dur="1" fill="hold">
                                          <p:stCondLst>
                                            <p:cond delay="0"/>
                                          </p:stCondLst>
                                        </p:cTn>
                                        <p:tgtEl>
                                          <p:spTgt spid="128"/>
                                        </p:tgtEl>
                                        <p:attrNameLst>
                                          <p:attrName>style.visibility</p:attrName>
                                        </p:attrNameLst>
                                      </p:cBhvr>
                                      <p:to>
                                        <p:strVal val="hidden"/>
                                      </p:to>
                                    </p:set>
                                  </p:childTnLst>
                                </p:cTn>
                              </p:par>
                              <p:par>
                                <p:cTn id="25" presetID="1" presetClass="exit" presetSubtype="0" fill="hold" grpId="2" nodeType="withEffect">
                                  <p:stCondLst>
                                    <p:cond delay="0"/>
                                  </p:stCondLst>
                                  <p:childTnLst>
                                    <p:set>
                                      <p:cBhvr>
                                        <p:cTn id="26" dur="1" fill="hold">
                                          <p:stCondLst>
                                            <p:cond delay="0"/>
                                          </p:stCondLst>
                                        </p:cTn>
                                        <p:tgtEl>
                                          <p:spTgt spid="125"/>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80"/>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77"/>
                                        </p:tgtEl>
                                        <p:attrNameLst>
                                          <p:attrName>style.visibility</p:attrName>
                                        </p:attrNameLst>
                                      </p:cBhvr>
                                      <p:to>
                                        <p:strVal val="visible"/>
                                      </p:to>
                                    </p:set>
                                  </p:childTnLst>
                                </p:cTn>
                              </p:par>
                              <p:par>
                                <p:cTn id="34" presetID="1" presetClass="exit" presetSubtype="0" fill="hold" grpId="1" nodeType="withEffect">
                                  <p:stCondLst>
                                    <p:cond delay="0"/>
                                  </p:stCondLst>
                                  <p:childTnLst>
                                    <p:set>
                                      <p:cBhvr>
                                        <p:cTn id="35" dur="1" fill="hold">
                                          <p:stCondLst>
                                            <p:cond delay="0"/>
                                          </p:stCondLst>
                                        </p:cTn>
                                        <p:tgtEl>
                                          <p:spTgt spid="125"/>
                                        </p:tgtEl>
                                        <p:attrNameLst>
                                          <p:attrName>style.visibility</p:attrName>
                                        </p:attrNameLst>
                                      </p:cBhvr>
                                      <p:to>
                                        <p:strVal val="hidden"/>
                                      </p:to>
                                    </p:set>
                                  </p:childTnLst>
                                </p:cTn>
                              </p:par>
                              <p:par>
                                <p:cTn id="36" presetID="1" presetClass="exit" presetSubtype="0" fill="hold" grpId="1" nodeType="withEffect">
                                  <p:stCondLst>
                                    <p:cond delay="0"/>
                                  </p:stCondLst>
                                  <p:childTnLst>
                                    <p:set>
                                      <p:cBhvr>
                                        <p:cTn id="37" dur="1" fill="hold">
                                          <p:stCondLst>
                                            <p:cond delay="0"/>
                                          </p:stCondLst>
                                        </p:cTn>
                                        <p:tgtEl>
                                          <p:spTgt spid="128"/>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80"/>
                  </p:tgtEl>
                </p:cond>
              </p:nextCondLst>
            </p:seq>
            <p:seq concurrent="1" nextAc="seek">
              <p:cTn id="40" restart="whenNotActive" fill="hold" evtFilter="cancelBubble" nodeType="interactiveSeq">
                <p:stCondLst>
                  <p:cond evt="onClick" delay="0">
                    <p:tgtEl>
                      <p:spTgt spid="104"/>
                    </p:tgtEl>
                  </p:cond>
                </p:stCondLst>
                <p:endSync evt="end" delay="0">
                  <p:rtn val="all"/>
                </p:endSync>
                <p:childTnLst>
                  <p:par>
                    <p:cTn id="41" fill="hold">
                      <p:stCondLst>
                        <p:cond delay="0"/>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5"/>
                                        </p:tgtEl>
                                        <p:attrNameLst>
                                          <p:attrName>style.visibility</p:attrName>
                                        </p:attrNameLst>
                                      </p:cBhvr>
                                      <p:to>
                                        <p:strVal val="visible"/>
                                      </p:to>
                                    </p:set>
                                  </p:childTnLst>
                                </p:cTn>
                              </p:par>
                              <p:par>
                                <p:cTn id="45" presetID="1" presetClass="exit" presetSubtype="0" fill="hold" grpId="2" nodeType="withEffect">
                                  <p:stCondLst>
                                    <p:cond delay="0"/>
                                  </p:stCondLst>
                                  <p:childTnLst>
                                    <p:set>
                                      <p:cBhvr>
                                        <p:cTn id="46" dur="1" fill="hold">
                                          <p:stCondLst>
                                            <p:cond delay="0"/>
                                          </p:stCondLst>
                                        </p:cTn>
                                        <p:tgtEl>
                                          <p:spTgt spid="128"/>
                                        </p:tgtEl>
                                        <p:attrNameLst>
                                          <p:attrName>style.visibility</p:attrName>
                                        </p:attrNameLst>
                                      </p:cBhvr>
                                      <p:to>
                                        <p:strVal val="hidden"/>
                                      </p:to>
                                    </p:set>
                                  </p:childTnLst>
                                </p:cTn>
                              </p:par>
                              <p:par>
                                <p:cTn id="47" presetID="1" presetClass="exit" presetSubtype="0" fill="hold" grpId="2" nodeType="withEffect">
                                  <p:stCondLst>
                                    <p:cond delay="0"/>
                                  </p:stCondLst>
                                  <p:childTnLst>
                                    <p:set>
                                      <p:cBhvr>
                                        <p:cTn id="48"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104"/>
                  </p:tgtEl>
                </p:cond>
              </p:nextCondLst>
            </p:seq>
            <p:seq concurrent="1" nextAc="seek">
              <p:cTn id="49" restart="whenNotActive" fill="hold" evtFilter="cancelBubble" nodeType="interactiveSeq">
                <p:stCondLst>
                  <p:cond evt="onClick" delay="0">
                    <p:tgtEl>
                      <p:spTgt spid="10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28"/>
                                        </p:tgtEl>
                                        <p:attrNameLst>
                                          <p:attrName>style.visibility</p:attrName>
                                        </p:attrNameLst>
                                      </p:cBhvr>
                                      <p:to>
                                        <p:strVal val="visible"/>
                                      </p:to>
                                    </p:set>
                                  </p:childTnLst>
                                </p:cTn>
                              </p:par>
                              <p:par>
                                <p:cTn id="54" presetID="1" presetClass="exit" presetSubtype="0" fill="hold" grpId="3" nodeType="withEffect">
                                  <p:stCondLst>
                                    <p:cond delay="0"/>
                                  </p:stCondLst>
                                  <p:childTnLst>
                                    <p:set>
                                      <p:cBhvr>
                                        <p:cTn id="55"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107"/>
                  </p:tgtEl>
                </p:cond>
              </p:nextCondLst>
            </p:seq>
            <p:seq concurrent="1" nextAc="seek">
              <p:cTn id="56" restart="whenNotActive" fill="hold" evtFilter="cancelBubble" nodeType="interactiveSeq">
                <p:stCondLst>
                  <p:cond evt="onClick" delay="0">
                    <p:tgtEl>
                      <p:spTgt spid="11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29"/>
                                        </p:tgtEl>
                                        <p:attrNameLst>
                                          <p:attrName>style.visibility</p:attrName>
                                        </p:attrNameLst>
                                      </p:cBhvr>
                                      <p:to>
                                        <p:strVal val="visible"/>
                                      </p:to>
                                    </p:set>
                                  </p:childTnLst>
                                </p:cTn>
                              </p:par>
                            </p:childTnLst>
                          </p:cTn>
                        </p:par>
                      </p:childTnLst>
                    </p:cTn>
                  </p:par>
                </p:childTnLst>
              </p:cTn>
              <p:nextCondLst>
                <p:cond evt="onClick" delay="0">
                  <p:tgtEl>
                    <p:spTgt spid="110"/>
                  </p:tgtEl>
                </p:cond>
              </p:nextCondLst>
            </p:seq>
            <p:seq concurrent="1" nextAc="seek">
              <p:cTn id="61" restart="whenNotActive" fill="hold" evtFilter="cancelBubble" nodeType="interactiveSeq">
                <p:stCondLst>
                  <p:cond evt="onClick" delay="0">
                    <p:tgtEl>
                      <p:spTgt spid="81"/>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91"/>
                                        </p:tgtEl>
                                        <p:attrNameLst>
                                          <p:attrName>style.visibility</p:attrName>
                                        </p:attrNameLst>
                                      </p:cBhvr>
                                      <p:to>
                                        <p:strVal val="visible"/>
                                      </p:to>
                                    </p:set>
                                  </p:childTnLst>
                                </p:cTn>
                              </p:par>
                              <p:par>
                                <p:cTn id="66" presetID="1" presetClass="exit" presetSubtype="0" fill="hold" grpId="1" nodeType="withEffect">
                                  <p:stCondLst>
                                    <p:cond delay="0"/>
                                  </p:stCondLst>
                                  <p:childTnLst>
                                    <p:set>
                                      <p:cBhvr>
                                        <p:cTn id="67" dur="1" fill="hold">
                                          <p:stCondLst>
                                            <p:cond delay="0"/>
                                          </p:stCondLst>
                                        </p:cTn>
                                        <p:tgtEl>
                                          <p:spTgt spid="90"/>
                                        </p:tgtEl>
                                        <p:attrNameLst>
                                          <p:attrName>style.visibility</p:attrName>
                                        </p:attrNameLst>
                                      </p:cBhvr>
                                      <p:to>
                                        <p:strVal val="hidden"/>
                                      </p:to>
                                    </p:set>
                                  </p:childTnLst>
                                </p:cTn>
                              </p:par>
                              <p:par>
                                <p:cTn id="68" presetID="1" presetClass="exit" presetSubtype="0" fill="hold" grpId="1" nodeType="withEffect">
                                  <p:stCondLst>
                                    <p:cond delay="0"/>
                                  </p:stCondLst>
                                  <p:childTnLst>
                                    <p:set>
                                      <p:cBhvr>
                                        <p:cTn id="69" dur="1" fill="hold">
                                          <p:stCondLst>
                                            <p:cond delay="0"/>
                                          </p:stCondLst>
                                        </p:cTn>
                                        <p:tgtEl>
                                          <p:spTgt spid="89"/>
                                        </p:tgtEl>
                                        <p:attrNameLst>
                                          <p:attrName>style.visibility</p:attrName>
                                        </p:attrNameLst>
                                      </p:cBhvr>
                                      <p:to>
                                        <p:strVal val="hidden"/>
                                      </p:to>
                                    </p:set>
                                  </p:childTnLst>
                                </p:cTn>
                              </p:par>
                              <p:par>
                                <p:cTn id="70" presetID="1" presetClass="exit" presetSubtype="0" fill="hold" grpId="1" nodeType="withEffect">
                                  <p:stCondLst>
                                    <p:cond delay="0"/>
                                  </p:stCondLst>
                                  <p:childTnLst>
                                    <p:set>
                                      <p:cBhvr>
                                        <p:cTn id="71"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81"/>
                  </p:tgtEl>
                </p:cond>
              </p:nextCondLst>
            </p:seq>
            <p:seq concurrent="1" nextAc="seek">
              <p:cTn id="72" restart="whenNotActive" fill="hold" evtFilter="cancelBubble" nodeType="interactiveSeq">
                <p:stCondLst>
                  <p:cond evt="onClick" delay="0">
                    <p:tgtEl>
                      <p:spTgt spid="105"/>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90"/>
                                        </p:tgtEl>
                                        <p:attrNameLst>
                                          <p:attrName>style.visibility</p:attrName>
                                        </p:attrNameLst>
                                      </p:cBhvr>
                                      <p:to>
                                        <p:strVal val="visible"/>
                                      </p:to>
                                    </p:set>
                                  </p:childTnLst>
                                </p:cTn>
                              </p:par>
                              <p:par>
                                <p:cTn id="77" presetID="1" presetClass="exit" presetSubtype="0" fill="hold" grpId="2" nodeType="withEffect">
                                  <p:stCondLst>
                                    <p:cond delay="0"/>
                                  </p:stCondLst>
                                  <p:childTnLst>
                                    <p:set>
                                      <p:cBhvr>
                                        <p:cTn id="78" dur="1" fill="hold">
                                          <p:stCondLst>
                                            <p:cond delay="0"/>
                                          </p:stCondLst>
                                        </p:cTn>
                                        <p:tgtEl>
                                          <p:spTgt spid="89"/>
                                        </p:tgtEl>
                                        <p:attrNameLst>
                                          <p:attrName>style.visibility</p:attrName>
                                        </p:attrNameLst>
                                      </p:cBhvr>
                                      <p:to>
                                        <p:strVal val="hidden"/>
                                      </p:to>
                                    </p:set>
                                  </p:childTnLst>
                                </p:cTn>
                              </p:par>
                              <p:par>
                                <p:cTn id="79" presetID="1" presetClass="exit" presetSubtype="0" fill="hold" grpId="2" nodeType="withEffect">
                                  <p:stCondLst>
                                    <p:cond delay="0"/>
                                  </p:stCondLst>
                                  <p:childTnLst>
                                    <p:set>
                                      <p:cBhvr>
                                        <p:cTn id="80"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105"/>
                  </p:tgtEl>
                </p:cond>
              </p:nextCondLst>
            </p:seq>
            <p:seq concurrent="1" nextAc="seek">
              <p:cTn id="81" restart="whenNotActive" fill="hold" evtFilter="cancelBubble" nodeType="interactiveSeq">
                <p:stCondLst>
                  <p:cond evt="onClick" delay="0">
                    <p:tgtEl>
                      <p:spTgt spid="108"/>
                    </p:tgtEl>
                  </p:cond>
                </p:stCondLst>
                <p:endSync evt="end" delay="0">
                  <p:rtn val="all"/>
                </p:endSync>
                <p:childTnLst>
                  <p:par>
                    <p:cTn id="82" fill="hold">
                      <p:stCondLst>
                        <p:cond delay="0"/>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89"/>
                                        </p:tgtEl>
                                        <p:attrNameLst>
                                          <p:attrName>style.visibility</p:attrName>
                                        </p:attrNameLst>
                                      </p:cBhvr>
                                      <p:to>
                                        <p:strVal val="visible"/>
                                      </p:to>
                                    </p:set>
                                  </p:childTnLst>
                                </p:cTn>
                              </p:par>
                              <p:par>
                                <p:cTn id="86" presetID="1" presetClass="exit" presetSubtype="0" fill="hold" grpId="3" nodeType="withEffect">
                                  <p:stCondLst>
                                    <p:cond delay="0"/>
                                  </p:stCondLst>
                                  <p:childTnLst>
                                    <p:set>
                                      <p:cBhvr>
                                        <p:cTn id="87"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108"/>
                  </p:tgtEl>
                </p:cond>
              </p:nextCondLst>
            </p:seq>
            <p:seq concurrent="1" nextAc="seek">
              <p:cTn id="88" restart="whenNotActive" fill="hold" evtFilter="cancelBubble" nodeType="interactiveSeq">
                <p:stCondLst>
                  <p:cond evt="onClick" delay="0">
                    <p:tgtEl>
                      <p:spTgt spid="111"/>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88"/>
                                        </p:tgtEl>
                                        <p:attrNameLst>
                                          <p:attrName>style.visibility</p:attrName>
                                        </p:attrNameLst>
                                      </p:cBhvr>
                                      <p:to>
                                        <p:strVal val="visible"/>
                                      </p:to>
                                    </p:set>
                                  </p:childTnLst>
                                </p:cTn>
                              </p:par>
                            </p:childTnLst>
                          </p:cTn>
                        </p:par>
                      </p:childTnLst>
                    </p:cTn>
                  </p:par>
                </p:childTnLst>
              </p:cTn>
              <p:nextCondLst>
                <p:cond evt="onClick" delay="0">
                  <p:tgtEl>
                    <p:spTgt spid="111"/>
                  </p:tgtEl>
                </p:cond>
              </p:nextCondLst>
            </p:seq>
            <p:seq concurrent="1" nextAc="seek">
              <p:cTn id="93" restart="whenNotActive" fill="hold" evtFilter="cancelBubble" nodeType="interactiveSeq">
                <p:stCondLst>
                  <p:cond evt="onClick" delay="0">
                    <p:tgtEl>
                      <p:spTgt spid="82"/>
                    </p:tgtEl>
                  </p:cond>
                </p:stCondLst>
                <p:endSync evt="end" delay="0">
                  <p:rtn val="all"/>
                </p:endSync>
                <p:childTnLst>
                  <p:par>
                    <p:cTn id="94" fill="hold">
                      <p:stCondLst>
                        <p:cond delay="0"/>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99"/>
                                        </p:tgtEl>
                                        <p:attrNameLst>
                                          <p:attrName>style.visibility</p:attrName>
                                        </p:attrNameLst>
                                      </p:cBhvr>
                                      <p:to>
                                        <p:strVal val="visible"/>
                                      </p:to>
                                    </p:set>
                                  </p:childTnLst>
                                </p:cTn>
                              </p:par>
                              <p:par>
                                <p:cTn id="98" presetID="1" presetClass="exit" presetSubtype="0" fill="hold" grpId="1" nodeType="withEffect">
                                  <p:stCondLst>
                                    <p:cond delay="0"/>
                                  </p:stCondLst>
                                  <p:childTnLst>
                                    <p:set>
                                      <p:cBhvr>
                                        <p:cTn id="99" dur="1" fill="hold">
                                          <p:stCondLst>
                                            <p:cond delay="0"/>
                                          </p:stCondLst>
                                        </p:cTn>
                                        <p:tgtEl>
                                          <p:spTgt spid="98"/>
                                        </p:tgtEl>
                                        <p:attrNameLst>
                                          <p:attrName>style.visibility</p:attrName>
                                        </p:attrNameLst>
                                      </p:cBhvr>
                                      <p:to>
                                        <p:strVal val="hidden"/>
                                      </p:to>
                                    </p:set>
                                  </p:childTnLst>
                                </p:cTn>
                              </p:par>
                              <p:par>
                                <p:cTn id="100" presetID="1" presetClass="exit" presetSubtype="0" fill="hold" grpId="1" nodeType="withEffect">
                                  <p:stCondLst>
                                    <p:cond delay="0"/>
                                  </p:stCondLst>
                                  <p:childTnLst>
                                    <p:set>
                                      <p:cBhvr>
                                        <p:cTn id="101" dur="1" fill="hold">
                                          <p:stCondLst>
                                            <p:cond delay="0"/>
                                          </p:stCondLst>
                                        </p:cTn>
                                        <p:tgtEl>
                                          <p:spTgt spid="97"/>
                                        </p:tgtEl>
                                        <p:attrNameLst>
                                          <p:attrName>style.visibility</p:attrName>
                                        </p:attrNameLst>
                                      </p:cBhvr>
                                      <p:to>
                                        <p:strVal val="hidden"/>
                                      </p:to>
                                    </p:set>
                                  </p:childTnLst>
                                </p:cTn>
                              </p:par>
                              <p:par>
                                <p:cTn id="102" presetID="1" presetClass="exit" presetSubtype="0" fill="hold" grpId="1" nodeType="withEffect">
                                  <p:stCondLst>
                                    <p:cond delay="0"/>
                                  </p:stCondLst>
                                  <p:childTnLst>
                                    <p:set>
                                      <p:cBhvr>
                                        <p:cTn id="103" dur="1" fill="hold">
                                          <p:stCondLst>
                                            <p:cond delay="0"/>
                                          </p:stCondLst>
                                        </p:cTn>
                                        <p:tgtEl>
                                          <p:spTgt spid="96"/>
                                        </p:tgtEl>
                                        <p:attrNameLst>
                                          <p:attrName>style.visibility</p:attrName>
                                        </p:attrNameLst>
                                      </p:cBhvr>
                                      <p:to>
                                        <p:strVal val="hidden"/>
                                      </p:to>
                                    </p:set>
                                  </p:childTnLst>
                                </p:cTn>
                              </p:par>
                            </p:childTnLst>
                          </p:cTn>
                        </p:par>
                      </p:childTnLst>
                    </p:cTn>
                  </p:par>
                </p:childTnLst>
              </p:cTn>
              <p:nextCondLst>
                <p:cond evt="onClick" delay="0">
                  <p:tgtEl>
                    <p:spTgt spid="82"/>
                  </p:tgtEl>
                </p:cond>
              </p:nextCondLst>
            </p:seq>
            <p:seq concurrent="1" nextAc="seek">
              <p:cTn id="104" restart="whenNotActive" fill="hold" evtFilter="cancelBubble" nodeType="interactiveSeq">
                <p:stCondLst>
                  <p:cond evt="onClick" delay="0">
                    <p:tgtEl>
                      <p:spTgt spid="106"/>
                    </p:tgtEl>
                  </p:cond>
                </p:stCondLst>
                <p:endSync evt="end" delay="0">
                  <p:rtn val="all"/>
                </p:endSync>
                <p:childTnLst>
                  <p:par>
                    <p:cTn id="105" fill="hold">
                      <p:stCondLst>
                        <p:cond delay="0"/>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98"/>
                                        </p:tgtEl>
                                        <p:attrNameLst>
                                          <p:attrName>style.visibility</p:attrName>
                                        </p:attrNameLst>
                                      </p:cBhvr>
                                      <p:to>
                                        <p:strVal val="visible"/>
                                      </p:to>
                                    </p:set>
                                  </p:childTnLst>
                                </p:cTn>
                              </p:par>
                              <p:par>
                                <p:cTn id="109" presetID="1" presetClass="exit" presetSubtype="0" fill="hold" grpId="2" nodeType="withEffect">
                                  <p:stCondLst>
                                    <p:cond delay="0"/>
                                  </p:stCondLst>
                                  <p:childTnLst>
                                    <p:set>
                                      <p:cBhvr>
                                        <p:cTn id="110" dur="1" fill="hold">
                                          <p:stCondLst>
                                            <p:cond delay="0"/>
                                          </p:stCondLst>
                                        </p:cTn>
                                        <p:tgtEl>
                                          <p:spTgt spid="97"/>
                                        </p:tgtEl>
                                        <p:attrNameLst>
                                          <p:attrName>style.visibility</p:attrName>
                                        </p:attrNameLst>
                                      </p:cBhvr>
                                      <p:to>
                                        <p:strVal val="hidden"/>
                                      </p:to>
                                    </p:set>
                                  </p:childTnLst>
                                </p:cTn>
                              </p:par>
                              <p:par>
                                <p:cTn id="111" presetID="1" presetClass="exit" presetSubtype="0" fill="hold" grpId="2" nodeType="withEffect">
                                  <p:stCondLst>
                                    <p:cond delay="0"/>
                                  </p:stCondLst>
                                  <p:childTnLst>
                                    <p:set>
                                      <p:cBhvr>
                                        <p:cTn id="112" dur="1" fill="hold">
                                          <p:stCondLst>
                                            <p:cond delay="0"/>
                                          </p:stCondLst>
                                        </p:cTn>
                                        <p:tgtEl>
                                          <p:spTgt spid="96"/>
                                        </p:tgtEl>
                                        <p:attrNameLst>
                                          <p:attrName>style.visibility</p:attrName>
                                        </p:attrNameLst>
                                      </p:cBhvr>
                                      <p:to>
                                        <p:strVal val="hidden"/>
                                      </p:to>
                                    </p:set>
                                  </p:childTnLst>
                                </p:cTn>
                              </p:par>
                            </p:childTnLst>
                          </p:cTn>
                        </p:par>
                      </p:childTnLst>
                    </p:cTn>
                  </p:par>
                </p:childTnLst>
              </p:cTn>
              <p:nextCondLst>
                <p:cond evt="onClick" delay="0">
                  <p:tgtEl>
                    <p:spTgt spid="106"/>
                  </p:tgtEl>
                </p:cond>
              </p:nextCondLst>
            </p:seq>
            <p:seq concurrent="1" nextAc="seek">
              <p:cTn id="113" restart="whenNotActive" fill="hold" evtFilter="cancelBubble" nodeType="interactiveSeq">
                <p:stCondLst>
                  <p:cond evt="onClick" delay="0">
                    <p:tgtEl>
                      <p:spTgt spid="109"/>
                    </p:tgtEl>
                  </p:cond>
                </p:stCondLst>
                <p:endSync evt="end" delay="0">
                  <p:rtn val="all"/>
                </p:endSync>
                <p:childTnLst>
                  <p:par>
                    <p:cTn id="114" fill="hold">
                      <p:stCondLst>
                        <p:cond delay="0"/>
                      </p:stCondLst>
                      <p:childTnLst>
                        <p:par>
                          <p:cTn id="115" fill="hold">
                            <p:stCondLst>
                              <p:cond delay="0"/>
                            </p:stCondLst>
                            <p:childTnLst>
                              <p:par>
                                <p:cTn id="116" presetID="1" presetClass="entr" presetSubtype="0" fill="hold" grpId="0" nodeType="clickEffect">
                                  <p:stCondLst>
                                    <p:cond delay="0"/>
                                  </p:stCondLst>
                                  <p:childTnLst>
                                    <p:set>
                                      <p:cBhvr>
                                        <p:cTn id="117" dur="1" fill="hold">
                                          <p:stCondLst>
                                            <p:cond delay="0"/>
                                          </p:stCondLst>
                                        </p:cTn>
                                        <p:tgtEl>
                                          <p:spTgt spid="97"/>
                                        </p:tgtEl>
                                        <p:attrNameLst>
                                          <p:attrName>style.visibility</p:attrName>
                                        </p:attrNameLst>
                                      </p:cBhvr>
                                      <p:to>
                                        <p:strVal val="visible"/>
                                      </p:to>
                                    </p:set>
                                  </p:childTnLst>
                                </p:cTn>
                              </p:par>
                              <p:par>
                                <p:cTn id="118" presetID="1" presetClass="exit" presetSubtype="0" fill="hold" grpId="3" nodeType="withEffect">
                                  <p:stCondLst>
                                    <p:cond delay="0"/>
                                  </p:stCondLst>
                                  <p:childTnLst>
                                    <p:set>
                                      <p:cBhvr>
                                        <p:cTn id="119" dur="1" fill="hold">
                                          <p:stCondLst>
                                            <p:cond delay="0"/>
                                          </p:stCondLst>
                                        </p:cTn>
                                        <p:tgtEl>
                                          <p:spTgt spid="96"/>
                                        </p:tgtEl>
                                        <p:attrNameLst>
                                          <p:attrName>style.visibility</p:attrName>
                                        </p:attrNameLst>
                                      </p:cBhvr>
                                      <p:to>
                                        <p:strVal val="hidden"/>
                                      </p:to>
                                    </p:set>
                                  </p:childTnLst>
                                </p:cTn>
                              </p:par>
                            </p:childTnLst>
                          </p:cTn>
                        </p:par>
                      </p:childTnLst>
                    </p:cTn>
                  </p:par>
                </p:childTnLst>
              </p:cTn>
              <p:nextCondLst>
                <p:cond evt="onClick" delay="0">
                  <p:tgtEl>
                    <p:spTgt spid="109"/>
                  </p:tgtEl>
                </p:cond>
              </p:nextCondLst>
            </p:seq>
            <p:seq concurrent="1" nextAc="seek">
              <p:cTn id="120" restart="whenNotActive" fill="hold" evtFilter="cancelBubble" nodeType="interactiveSeq">
                <p:stCondLst>
                  <p:cond evt="onClick" delay="0">
                    <p:tgtEl>
                      <p:spTgt spid="112"/>
                    </p:tgtEl>
                  </p:cond>
                </p:stCondLst>
                <p:endSync evt="end" delay="0">
                  <p:rtn val="all"/>
                </p:endSync>
                <p:childTnLst>
                  <p:par>
                    <p:cTn id="121" fill="hold">
                      <p:stCondLst>
                        <p:cond delay="0"/>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96"/>
                                        </p:tgtEl>
                                        <p:attrNameLst>
                                          <p:attrName>style.visibility</p:attrName>
                                        </p:attrNameLst>
                                      </p:cBhvr>
                                      <p:to>
                                        <p:strVal val="visible"/>
                                      </p:to>
                                    </p:set>
                                  </p:childTnLst>
                                </p:cTn>
                              </p:par>
                            </p:childTnLst>
                          </p:cTn>
                        </p:par>
                      </p:childTnLst>
                    </p:cTn>
                  </p:par>
                </p:childTnLst>
              </p:cTn>
              <p:nextCondLst>
                <p:cond evt="onClick" delay="0">
                  <p:tgtEl>
                    <p:spTgt spid="112"/>
                  </p:tgtEl>
                </p:cond>
              </p:nextCondLst>
            </p:seq>
            <p:seq concurrent="1" nextAc="seek">
              <p:cTn id="125" restart="whenNotActive" fill="hold" evtFilter="cancelBubble" nodeType="interactiveSeq">
                <p:stCondLst>
                  <p:cond evt="onClick" delay="0">
                    <p:tgtEl>
                      <p:spTgt spid="23"/>
                    </p:tgtEl>
                  </p:cond>
                </p:stCondLst>
                <p:endSync evt="end" delay="0">
                  <p:rtn val="all"/>
                </p:endSync>
                <p:childTnLst>
                  <p:par>
                    <p:cTn id="126" fill="hold">
                      <p:stCondLst>
                        <p:cond delay="0"/>
                      </p:stCondLst>
                      <p:childTnLst>
                        <p:par>
                          <p:cTn id="127" fill="hold">
                            <p:stCondLst>
                              <p:cond delay="0"/>
                            </p:stCondLst>
                            <p:childTnLst>
                              <p:par>
                                <p:cTn id="128" presetID="1" presetClass="entr" presetSubtype="0" fill="hold" grpId="5" nodeType="clickEffect">
                                  <p:stCondLst>
                                    <p:cond delay="0"/>
                                  </p:stCondLst>
                                  <p:childTnLst>
                                    <p:set>
                                      <p:cBhvr>
                                        <p:cTn id="129" dur="1" fill="hold">
                                          <p:stCondLst>
                                            <p:cond delay="0"/>
                                          </p:stCondLst>
                                        </p:cTn>
                                        <p:tgtEl>
                                          <p:spTgt spid="96"/>
                                        </p:tgtEl>
                                        <p:attrNameLst>
                                          <p:attrName>style.visibility</p:attrName>
                                        </p:attrNameLst>
                                      </p:cBhvr>
                                      <p:to>
                                        <p:strVal val="visible"/>
                                      </p:to>
                                    </p:set>
                                  </p:childTnLst>
                                </p:cTn>
                              </p:par>
                              <p:par>
                                <p:cTn id="130" presetID="1" presetClass="entr" presetSubtype="0" fill="hold" grpId="3" nodeType="withEffect">
                                  <p:stCondLst>
                                    <p:cond delay="0"/>
                                  </p:stCondLst>
                                  <p:childTnLst>
                                    <p:set>
                                      <p:cBhvr>
                                        <p:cTn id="131" dur="1" fill="hold">
                                          <p:stCondLst>
                                            <p:cond delay="0"/>
                                          </p:stCondLst>
                                        </p:cTn>
                                        <p:tgtEl>
                                          <p:spTgt spid="90"/>
                                        </p:tgtEl>
                                        <p:attrNameLst>
                                          <p:attrName>style.visibility</p:attrName>
                                        </p:attrNameLst>
                                      </p:cBhvr>
                                      <p:to>
                                        <p:strVal val="visible"/>
                                      </p:to>
                                    </p:set>
                                  </p:childTnLst>
                                </p:cTn>
                              </p:par>
                              <p:par>
                                <p:cTn id="132" presetID="1" presetClass="entr" presetSubtype="0" fill="hold" grpId="4" nodeType="withEffect">
                                  <p:stCondLst>
                                    <p:cond delay="0"/>
                                  </p:stCondLst>
                                  <p:childTnLst>
                                    <p:set>
                                      <p:cBhvr>
                                        <p:cTn id="133" dur="1" fill="hold">
                                          <p:stCondLst>
                                            <p:cond delay="0"/>
                                          </p:stCondLst>
                                        </p:cTn>
                                        <p:tgtEl>
                                          <p:spTgt spid="128"/>
                                        </p:tgtEl>
                                        <p:attrNameLst>
                                          <p:attrName>style.visibility</p:attrName>
                                        </p:attrNameLst>
                                      </p:cBhvr>
                                      <p:to>
                                        <p:strVal val="visible"/>
                                      </p:to>
                                    </p:set>
                                  </p:childTnLst>
                                </p:cTn>
                              </p:par>
                              <p:par>
                                <p:cTn id="134" presetID="1" presetClass="exit" presetSubtype="0" fill="hold" grpId="5" nodeType="withEffect">
                                  <p:stCondLst>
                                    <p:cond delay="0"/>
                                  </p:stCondLst>
                                  <p:childTnLst>
                                    <p:set>
                                      <p:cBhvr>
                                        <p:cTn id="135" dur="1" fill="hold">
                                          <p:stCondLst>
                                            <p:cond delay="0"/>
                                          </p:stCondLst>
                                        </p:cTn>
                                        <p:tgtEl>
                                          <p:spTgt spid="88"/>
                                        </p:tgtEl>
                                        <p:attrNameLst>
                                          <p:attrName>style.visibility</p:attrName>
                                        </p:attrNameLst>
                                      </p:cBhvr>
                                      <p:to>
                                        <p:strVal val="hidden"/>
                                      </p:to>
                                    </p:set>
                                  </p:childTnLst>
                                </p:cTn>
                              </p:par>
                              <p:par>
                                <p:cTn id="136" presetID="1" presetClass="exit" presetSubtype="0" fill="hold" grpId="4" nodeType="withEffect">
                                  <p:stCondLst>
                                    <p:cond delay="0"/>
                                  </p:stCondLst>
                                  <p:childTnLst>
                                    <p:set>
                                      <p:cBhvr>
                                        <p:cTn id="137" dur="1" fill="hold">
                                          <p:stCondLst>
                                            <p:cond delay="0"/>
                                          </p:stCondLst>
                                        </p:cTn>
                                        <p:tgtEl>
                                          <p:spTgt spid="89"/>
                                        </p:tgtEl>
                                        <p:attrNameLst>
                                          <p:attrName>style.visibility</p:attrName>
                                        </p:attrNameLst>
                                      </p:cBhvr>
                                      <p:to>
                                        <p:strVal val="hidden"/>
                                      </p:to>
                                    </p:set>
                                  </p:childTnLst>
                                </p:cTn>
                              </p:par>
                              <p:par>
                                <p:cTn id="138" presetID="1" presetClass="exit" presetSubtype="0" fill="hold" grpId="5" nodeType="withEffect">
                                  <p:stCondLst>
                                    <p:cond delay="0"/>
                                  </p:stCondLst>
                                  <p:childTnLst>
                                    <p:set>
                                      <p:cBhvr>
                                        <p:cTn id="139"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23"/>
                  </p:tgtEl>
                </p:cond>
              </p:nextCondLst>
            </p:seq>
          </p:childTnLst>
        </p:cTn>
      </p:par>
    </p:tnLst>
    <p:bldLst>
      <p:bldP spid="96" grpId="0" animBg="1"/>
      <p:bldP spid="96" grpId="1" animBg="1"/>
      <p:bldP spid="96" grpId="2" animBg="1"/>
      <p:bldP spid="96" grpId="3" animBg="1"/>
      <p:bldP spid="96" grpId="4" animBg="1"/>
      <p:bldP spid="96" grpId="5" animBg="1"/>
      <p:bldP spid="97" grpId="0" animBg="1"/>
      <p:bldP spid="97" grpId="1" animBg="1"/>
      <p:bldP spid="97" grpId="2" animBg="1"/>
      <p:bldP spid="97" grpId="3" animBg="1"/>
      <p:bldP spid="98" grpId="0" animBg="1"/>
      <p:bldP spid="98" grpId="1" animBg="1"/>
      <p:bldP spid="98" grpId="2" animBg="1"/>
      <p:bldP spid="99" grpId="0" animBg="1"/>
      <p:bldP spid="99" grpId="1" animBg="1"/>
      <p:bldP spid="88" grpId="0" animBg="1"/>
      <p:bldP spid="88" grpId="1" animBg="1"/>
      <p:bldP spid="88" grpId="2" animBg="1"/>
      <p:bldP spid="88" grpId="3" animBg="1"/>
      <p:bldP spid="88" grpId="4" animBg="1"/>
      <p:bldP spid="88" grpId="5" animBg="1"/>
      <p:bldP spid="89" grpId="0" animBg="1"/>
      <p:bldP spid="89" grpId="1" animBg="1"/>
      <p:bldP spid="89" grpId="2" animBg="1"/>
      <p:bldP spid="89" grpId="3" animBg="1"/>
      <p:bldP spid="89" grpId="4" animBg="1"/>
      <p:bldP spid="90" grpId="0" animBg="1"/>
      <p:bldP spid="90" grpId="1" animBg="1"/>
      <p:bldP spid="90" grpId="2" animBg="1"/>
      <p:bldP spid="90" grpId="3" animBg="1"/>
      <p:bldP spid="91" grpId="0" animBg="1"/>
      <p:bldP spid="91" grpId="1" animBg="1"/>
      <p:bldP spid="129" grpId="0" animBg="1"/>
      <p:bldP spid="129" grpId="1" animBg="1"/>
      <p:bldP spid="129" grpId="2" animBg="1"/>
      <p:bldP spid="129" grpId="3" animBg="1"/>
      <p:bldP spid="129" grpId="4" animBg="1"/>
      <p:bldP spid="129" grpId="5" animBg="1"/>
      <p:bldP spid="128" grpId="0" animBg="1"/>
      <p:bldP spid="128" grpId="1" animBg="1"/>
      <p:bldP spid="128" grpId="2" animBg="1"/>
      <p:bldP spid="128" grpId="3" animBg="1"/>
      <p:bldP spid="128" grpId="4" animBg="1"/>
      <p:bldP spid="125" grpId="0" animBg="1"/>
      <p:bldP spid="125" grpId="1" animBg="1"/>
      <p:bldP spid="125" grpId="2" animBg="1"/>
      <p:bldP spid="77" grpId="0" animBg="1"/>
      <p:bldP spid="7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643289"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A Congressman in the U.S. House of Representatives serves a term of ____ years, and a Senator serves a term of _____ years.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4038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 4</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 to fill in the blanks.</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 6</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4… 6</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4… 4</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18 of 30</a:t>
            </a:r>
          </a:p>
          <a:p>
            <a:pPr algn="ctr"/>
            <a:r>
              <a:rPr lang="en-US" sz="1200" b="1" dirty="0" smtClean="0">
                <a:solidFill>
                  <a:schemeClr val="bg1"/>
                </a:solidFill>
                <a:latin typeface="Tahoma" pitchFamily="34" charset="0"/>
                <a:ea typeface="Tahoma" pitchFamily="34" charset="0"/>
                <a:cs typeface="Tahoma" pitchFamily="34" charset="0"/>
              </a:rPr>
              <a:t>8.3.2 (CE.6a)</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3429000" y="5029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6… 2</a:t>
            </a:r>
            <a:endParaRPr lang="en-US" sz="1200" dirty="0">
              <a:latin typeface="Tahoma" pitchFamily="34" charset="0"/>
              <a:ea typeface="Tahoma" pitchFamily="34" charset="0"/>
              <a:cs typeface="Tahoma" pitchFamily="34" charset="0"/>
            </a:endParaRPr>
          </a:p>
        </p:txBody>
      </p:sp>
      <p:sp>
        <p:nvSpPr>
          <p:cNvPr id="27" name="Frame 26"/>
          <p:cNvSpPr/>
          <p:nvPr/>
        </p:nvSpPr>
        <p:spPr>
          <a:xfrm>
            <a:off x="3428999" y="5029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2743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2"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2"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3"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5"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5"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5"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27" grpId="0" animBg="1"/>
      <p:bldP spid="27" grpId="1" animBg="1"/>
      <p:bldP spid="27" grpId="2" animBg="1"/>
      <p:bldP spid="27" grpId="3" animBg="1"/>
      <p:bldP spid="27" grpId="4" animBg="1"/>
      <p:bldP spid="27" grpId="5"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Where in the </a:t>
            </a:r>
            <a:r>
              <a:rPr lang="en-US" sz="1200" b="1" i="1" dirty="0" smtClean="0">
                <a:latin typeface="Tahoma" pitchFamily="34" charset="0"/>
                <a:ea typeface="Tahoma" pitchFamily="34" charset="0"/>
                <a:cs typeface="Tahoma" pitchFamily="34" charset="0"/>
              </a:rPr>
              <a:t>U.S. Constitution </a:t>
            </a:r>
            <a:r>
              <a:rPr lang="en-US" sz="1200" b="1" dirty="0" smtClean="0">
                <a:latin typeface="Tahoma" pitchFamily="34" charset="0"/>
                <a:ea typeface="Tahoma" pitchFamily="34" charset="0"/>
                <a:cs typeface="Tahoma" pitchFamily="34" charset="0"/>
              </a:rPr>
              <a:t>will you find a definition for citizenship? </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4038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 of 30</a:t>
            </a:r>
          </a:p>
          <a:p>
            <a:pPr algn="ctr"/>
            <a:r>
              <a:rPr lang="en-US" sz="1200" b="1" dirty="0" smtClean="0">
                <a:solidFill>
                  <a:schemeClr val="bg1"/>
                </a:solidFill>
                <a:latin typeface="Tahoma" pitchFamily="34" charset="0"/>
                <a:ea typeface="Tahoma" pitchFamily="34" charset="0"/>
                <a:cs typeface="Tahoma" pitchFamily="34" charset="0"/>
              </a:rPr>
              <a:t>8.1.5 (CE.3a) </a:t>
            </a:r>
            <a:endParaRPr lang="en-US" sz="8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3429000" y="5029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27" name="Frame 26"/>
          <p:cNvSpPr/>
          <p:nvPr/>
        </p:nvSpPr>
        <p:spPr>
          <a:xfrm>
            <a:off x="3428999" y="5029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5029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5"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5"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5"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5"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5"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2"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2"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2"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2"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2"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3"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3"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3"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3"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3"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4"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4"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4"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4"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4"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6"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6"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6"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6"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6"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2" animBg="1"/>
      <p:bldP spid="11" grpId="3" animBg="1"/>
      <p:bldP spid="11" grpId="4" animBg="1"/>
      <p:bldP spid="11" grpId="5" animBg="1"/>
      <p:bldP spid="11" grpId="6" animBg="1"/>
      <p:bldP spid="18" grpId="0" animBg="1"/>
      <p:bldP spid="18" grpId="2" animBg="1"/>
      <p:bldP spid="18" grpId="3" animBg="1"/>
      <p:bldP spid="18" grpId="4" animBg="1"/>
      <p:bldP spid="18" grpId="5" animBg="1"/>
      <p:bldP spid="18" grpId="6" animBg="1"/>
      <p:bldP spid="19" grpId="0" animBg="1"/>
      <p:bldP spid="19" grpId="2" animBg="1"/>
      <p:bldP spid="19" grpId="3" animBg="1"/>
      <p:bldP spid="19" grpId="4" animBg="1"/>
      <p:bldP spid="19" grpId="5" animBg="1"/>
      <p:bldP spid="19" grpId="6" animBg="1"/>
      <p:bldP spid="20" grpId="0" animBg="1"/>
      <p:bldP spid="20" grpId="2" animBg="1"/>
      <p:bldP spid="20" grpId="3" animBg="1"/>
      <p:bldP spid="20" grpId="4" animBg="1"/>
      <p:bldP spid="20" grpId="5" animBg="1"/>
      <p:bldP spid="20" grpId="6" animBg="1"/>
      <p:bldP spid="27" grpId="0" animBg="1"/>
      <p:bldP spid="27" grpId="2" animBg="1"/>
      <p:bldP spid="27" grpId="3" animBg="1"/>
      <p:bldP spid="27" grpId="4" animBg="1"/>
      <p:bldP spid="27" grpId="5" animBg="1"/>
      <p:bldP spid="27" grpId="6" animBg="1"/>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characteristics of a Virginia Circuit Court?</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7432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048000" y="2057401"/>
            <a:ext cx="1676400" cy="762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original jurisdiction for serious crimes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3048000" y="2057401"/>
            <a:ext cx="1676400" cy="7620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5105400" y="2057400"/>
            <a:ext cx="1676400" cy="762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hears cases involving misdemeanors for the first time.</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0480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judge, no jury</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5105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appellate jurisdiction only</a:t>
            </a:r>
            <a:endParaRPr lang="en-US" sz="1200" dirty="0">
              <a:latin typeface="Tahoma" pitchFamily="34" charset="0"/>
              <a:ea typeface="Tahoma" pitchFamily="34" charset="0"/>
              <a:cs typeface="Tahoma" pitchFamily="34" charset="0"/>
            </a:endParaRPr>
          </a:p>
        </p:txBody>
      </p:sp>
      <p:sp>
        <p:nvSpPr>
          <p:cNvPr id="18" name="Frame 17"/>
          <p:cNvSpPr/>
          <p:nvPr/>
        </p:nvSpPr>
        <p:spPr>
          <a:xfrm>
            <a:off x="5105400" y="2057400"/>
            <a:ext cx="1676400" cy="7620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048000" y="2971800"/>
            <a:ext cx="1676400" cy="6096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5105400" y="2971800"/>
            <a:ext cx="1676400" cy="6096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19 of 30</a:t>
            </a:r>
          </a:p>
          <a:p>
            <a:pPr algn="ctr"/>
            <a:r>
              <a:rPr lang="en-US" sz="1200" b="1" dirty="0" smtClean="0">
                <a:solidFill>
                  <a:schemeClr val="bg1"/>
                </a:solidFill>
                <a:latin typeface="Tahoma" pitchFamily="34" charset="0"/>
                <a:ea typeface="Tahoma" pitchFamily="34" charset="0"/>
                <a:cs typeface="Tahoma" pitchFamily="34" charset="0"/>
              </a:rPr>
              <a:t>8.8.11 (CE.10a)</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3048000" y="2057400"/>
            <a:ext cx="1676400" cy="762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3048000" y="3733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judge and a jury</a:t>
            </a:r>
            <a:endParaRPr lang="en-US" sz="1200" dirty="0">
              <a:latin typeface="Tahoma" pitchFamily="34" charset="0"/>
              <a:ea typeface="Tahoma" pitchFamily="34" charset="0"/>
              <a:cs typeface="Tahoma" pitchFamily="34" charset="0"/>
            </a:endParaRPr>
          </a:p>
        </p:txBody>
      </p:sp>
      <p:sp>
        <p:nvSpPr>
          <p:cNvPr id="26" name="Frame 25"/>
          <p:cNvSpPr/>
          <p:nvPr/>
        </p:nvSpPr>
        <p:spPr>
          <a:xfrm>
            <a:off x="3048000" y="3733800"/>
            <a:ext cx="1676400" cy="6096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105400" y="3733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appellate court for less serious crimes</a:t>
            </a:r>
            <a:endParaRPr lang="en-US" sz="1200" dirty="0">
              <a:latin typeface="Tahoma" pitchFamily="34" charset="0"/>
              <a:ea typeface="Tahoma" pitchFamily="34" charset="0"/>
              <a:cs typeface="Tahoma" pitchFamily="34" charset="0"/>
            </a:endParaRPr>
          </a:p>
        </p:txBody>
      </p:sp>
      <p:sp>
        <p:nvSpPr>
          <p:cNvPr id="31" name="Frame 30"/>
          <p:cNvSpPr/>
          <p:nvPr/>
        </p:nvSpPr>
        <p:spPr>
          <a:xfrm>
            <a:off x="5105400" y="3733800"/>
            <a:ext cx="1676400" cy="609600"/>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Frame 34"/>
          <p:cNvSpPr/>
          <p:nvPr/>
        </p:nvSpPr>
        <p:spPr>
          <a:xfrm>
            <a:off x="3048000" y="37338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Frame 35"/>
          <p:cNvSpPr/>
          <p:nvPr/>
        </p:nvSpPr>
        <p:spPr>
          <a:xfrm>
            <a:off x="5105400" y="37338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5"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533400" y="1447800"/>
            <a:ext cx="8001000" cy="3733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hlinkHover r:id="" action="ppaction://noaction" highlightClick="1"/>
          </p:cNvPr>
          <p:cNvSpPr/>
          <p:nvPr/>
        </p:nvSpPr>
        <p:spPr>
          <a:xfrm>
            <a:off x="685800" y="2133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122" name="Rectangle 121">
            <a:hlinkHover r:id="" action="ppaction://noaction" highlightClick="1"/>
          </p:cNvPr>
          <p:cNvSpPr/>
          <p:nvPr/>
        </p:nvSpPr>
        <p:spPr>
          <a:xfrm>
            <a:off x="685800" y="2133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123" name="Rectangle 122">
            <a:hlinkHover r:id="" action="ppaction://noaction" highlightClick="1"/>
          </p:cNvPr>
          <p:cNvSpPr/>
          <p:nvPr/>
        </p:nvSpPr>
        <p:spPr>
          <a:xfrm>
            <a:off x="685800" y="2133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124" name="Rectangle 123">
            <a:hlinkHover r:id="" action="ppaction://noaction" highlightClick="1"/>
          </p:cNvPr>
          <p:cNvSpPr/>
          <p:nvPr/>
        </p:nvSpPr>
        <p:spPr>
          <a:xfrm>
            <a:off x="685800" y="2133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125" name="Rectangle 124">
            <a:hlinkHover r:id="" action="ppaction://noaction" highlightClick="1"/>
          </p:cNvPr>
          <p:cNvSpPr/>
          <p:nvPr/>
        </p:nvSpPr>
        <p:spPr>
          <a:xfrm>
            <a:off x="685800" y="2133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 name="TextBox 3"/>
          <p:cNvSpPr txBox="1"/>
          <p:nvPr/>
        </p:nvSpPr>
        <p:spPr>
          <a:xfrm>
            <a:off x="1295400" y="8382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Correctly label the diagram shown below:</a:t>
            </a:r>
            <a:endParaRPr lang="en-US" sz="1200" b="1"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461665"/>
          </a:xfrm>
          <a:prstGeom prst="rect">
            <a:avLst/>
          </a:prstGeom>
          <a:noFill/>
        </p:spPr>
        <p:txBody>
          <a:bodyPr wrap="square" rtlCol="0">
            <a:spAutoFit/>
          </a:bodyPr>
          <a:lstStyle/>
          <a:p>
            <a:pPr marL="1139825" indent="-1139825"/>
            <a:r>
              <a:rPr lang="en-US" sz="1200" b="1" dirty="0" smtClean="0">
                <a:latin typeface="Tahoma" pitchFamily="34" charset="0"/>
                <a:ea typeface="Tahoma" pitchFamily="34" charset="0"/>
                <a:cs typeface="Tahoma" pitchFamily="34" charset="0"/>
              </a:rPr>
              <a:t>Directions:      Read the question, then click on boxes to indicate where each answer choice belongs. </a:t>
            </a:r>
          </a:p>
          <a:p>
            <a:pPr marL="1139825" indent="-1139825"/>
            <a:r>
              <a:rPr lang="en-US" sz="1200" b="1" dirty="0" smtClean="0">
                <a:latin typeface="Tahoma" pitchFamily="34" charset="0"/>
                <a:ea typeface="Tahoma" pitchFamily="34" charset="0"/>
                <a:cs typeface="Tahoma" pitchFamily="34" charset="0"/>
              </a:rPr>
              <a:t>	*Click on the boxes more than once to cycle through the various answer choices.*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20 of 30</a:t>
            </a:r>
          </a:p>
          <a:p>
            <a:pPr algn="ctr"/>
            <a:r>
              <a:rPr lang="en-US" sz="1200" b="1" dirty="0" smtClean="0">
                <a:solidFill>
                  <a:schemeClr val="bg1"/>
                </a:solidFill>
                <a:latin typeface="Tahoma" pitchFamily="34" charset="0"/>
                <a:ea typeface="Tahoma" pitchFamily="34" charset="0"/>
                <a:cs typeface="Tahoma" pitchFamily="34" charset="0"/>
              </a:rPr>
              <a:t>8.8.11 CE.10a</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4" name="Rectangle 33"/>
          <p:cNvSpPr/>
          <p:nvPr/>
        </p:nvSpPr>
        <p:spPr>
          <a:xfrm>
            <a:off x="2514600" y="2895600"/>
            <a:ext cx="57912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7 Justices, no jury, limited original and appellate jurisdiction</a:t>
            </a:r>
          </a:p>
        </p:txBody>
      </p:sp>
      <p:sp>
        <p:nvSpPr>
          <p:cNvPr id="35" name="Rectangle 34"/>
          <p:cNvSpPr/>
          <p:nvPr/>
        </p:nvSpPr>
        <p:spPr>
          <a:xfrm>
            <a:off x="2514600" y="3657600"/>
            <a:ext cx="57912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judges, no jury, appellate jurisdiction only</a:t>
            </a:r>
          </a:p>
        </p:txBody>
      </p:sp>
      <p:sp>
        <p:nvSpPr>
          <p:cNvPr id="37" name="Rectangle 36"/>
          <p:cNvSpPr/>
          <p:nvPr/>
        </p:nvSpPr>
        <p:spPr>
          <a:xfrm>
            <a:off x="2514600" y="4419600"/>
            <a:ext cx="57912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judge and jury, original and appellate jurisdiction</a:t>
            </a:r>
          </a:p>
        </p:txBody>
      </p:sp>
      <p:sp>
        <p:nvSpPr>
          <p:cNvPr id="38" name="Rectangle 37"/>
          <p:cNvSpPr/>
          <p:nvPr/>
        </p:nvSpPr>
        <p:spPr>
          <a:xfrm>
            <a:off x="2514600" y="2133600"/>
            <a:ext cx="57912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judge, no jury, original jurisdiction only</a:t>
            </a:r>
          </a:p>
        </p:txBody>
      </p:sp>
      <p:sp>
        <p:nvSpPr>
          <p:cNvPr id="40" name="Rectangle 39">
            <a:hlinkHover r:id="" action="ppaction://noaction" highlightClick="1"/>
          </p:cNvPr>
          <p:cNvSpPr/>
          <p:nvPr/>
        </p:nvSpPr>
        <p:spPr>
          <a:xfrm>
            <a:off x="685800" y="2133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41" name="Frame 40"/>
          <p:cNvSpPr/>
          <p:nvPr/>
        </p:nvSpPr>
        <p:spPr>
          <a:xfrm>
            <a:off x="685800" y="2133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Rectangle 42">
            <a:hlinkHover r:id="" action="ppaction://noaction" highlightClick="1"/>
          </p:cNvPr>
          <p:cNvSpPr/>
          <p:nvPr/>
        </p:nvSpPr>
        <p:spPr>
          <a:xfrm>
            <a:off x="685800" y="2895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44" name="Rectangle 43">
            <a:hlinkHover r:id="" action="ppaction://noaction" highlightClick="1"/>
          </p:cNvPr>
          <p:cNvSpPr/>
          <p:nvPr/>
        </p:nvSpPr>
        <p:spPr>
          <a:xfrm>
            <a:off x="685800" y="2895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45" name="Rectangle 44">
            <a:hlinkHover r:id="" action="ppaction://noaction" highlightClick="1"/>
          </p:cNvPr>
          <p:cNvSpPr/>
          <p:nvPr/>
        </p:nvSpPr>
        <p:spPr>
          <a:xfrm>
            <a:off x="685800" y="2895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46" name="Rectangle 45">
            <a:hlinkHover r:id="" action="ppaction://noaction" highlightClick="1"/>
          </p:cNvPr>
          <p:cNvSpPr/>
          <p:nvPr/>
        </p:nvSpPr>
        <p:spPr>
          <a:xfrm>
            <a:off x="685800" y="2895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47" name="Rectangle 46">
            <a:hlinkHover r:id="" action="ppaction://noaction" highlightClick="1"/>
          </p:cNvPr>
          <p:cNvSpPr/>
          <p:nvPr/>
        </p:nvSpPr>
        <p:spPr>
          <a:xfrm>
            <a:off x="685800" y="2895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8" name="Rectangle 47">
            <a:hlinkHover r:id="" action="ppaction://noaction" highlightClick="1"/>
          </p:cNvPr>
          <p:cNvSpPr/>
          <p:nvPr/>
        </p:nvSpPr>
        <p:spPr>
          <a:xfrm>
            <a:off x="685800" y="3657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685800" y="3657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50" name="Rectangle 49">
            <a:hlinkHover r:id="" action="ppaction://noaction" highlightClick="1"/>
          </p:cNvPr>
          <p:cNvSpPr/>
          <p:nvPr/>
        </p:nvSpPr>
        <p:spPr>
          <a:xfrm>
            <a:off x="685800" y="3657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51" name="Rectangle 50">
            <a:hlinkHover r:id="" action="ppaction://noaction" highlightClick="1"/>
          </p:cNvPr>
          <p:cNvSpPr/>
          <p:nvPr/>
        </p:nvSpPr>
        <p:spPr>
          <a:xfrm>
            <a:off x="685800" y="3657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52" name="Rectangle 51">
            <a:hlinkHover r:id="" action="ppaction://noaction" highlightClick="1"/>
          </p:cNvPr>
          <p:cNvSpPr/>
          <p:nvPr/>
        </p:nvSpPr>
        <p:spPr>
          <a:xfrm>
            <a:off x="685800" y="3657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53" name="Rectangle 52">
            <a:hlinkHover r:id="" action="ppaction://noaction" highlightClick="1"/>
          </p:cNvPr>
          <p:cNvSpPr/>
          <p:nvPr/>
        </p:nvSpPr>
        <p:spPr>
          <a:xfrm>
            <a:off x="685800" y="4419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General District Court</a:t>
            </a:r>
            <a:endParaRPr lang="en-US" sz="1200" dirty="0">
              <a:latin typeface="Tahoma" pitchFamily="34" charset="0"/>
              <a:ea typeface="Tahoma" pitchFamily="34" charset="0"/>
              <a:cs typeface="Tahoma" pitchFamily="34" charset="0"/>
            </a:endParaRPr>
          </a:p>
        </p:txBody>
      </p:sp>
      <p:sp>
        <p:nvSpPr>
          <p:cNvPr id="54" name="Rectangle 53">
            <a:hlinkHover r:id="" action="ppaction://noaction" highlightClick="1"/>
          </p:cNvPr>
          <p:cNvSpPr/>
          <p:nvPr/>
        </p:nvSpPr>
        <p:spPr>
          <a:xfrm>
            <a:off x="685800" y="4419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55" name="Rectangle 54">
            <a:hlinkHover r:id="" action="ppaction://noaction" highlightClick="1"/>
          </p:cNvPr>
          <p:cNvSpPr/>
          <p:nvPr/>
        </p:nvSpPr>
        <p:spPr>
          <a:xfrm>
            <a:off x="685800" y="4419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56" name="Rectangle 55">
            <a:hlinkHover r:id="" action="ppaction://noaction" highlightClick="1"/>
          </p:cNvPr>
          <p:cNvSpPr/>
          <p:nvPr/>
        </p:nvSpPr>
        <p:spPr>
          <a:xfrm>
            <a:off x="685800" y="4419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57" name="Rectangle 56">
            <a:hlinkHover r:id="" action="ppaction://noaction" highlightClick="1"/>
          </p:cNvPr>
          <p:cNvSpPr/>
          <p:nvPr/>
        </p:nvSpPr>
        <p:spPr>
          <a:xfrm>
            <a:off x="685800" y="4419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30" name="Rectangle 29">
            <a:hlinkHover r:id="" action="ppaction://noaction" highlightClick="1"/>
          </p:cNvPr>
          <p:cNvSpPr/>
          <p:nvPr/>
        </p:nvSpPr>
        <p:spPr>
          <a:xfrm>
            <a:off x="685800" y="4419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Circuit Court</a:t>
            </a:r>
            <a:endParaRPr lang="en-US" sz="1200" dirty="0">
              <a:latin typeface="Tahoma" pitchFamily="34" charset="0"/>
              <a:ea typeface="Tahoma" pitchFamily="34" charset="0"/>
              <a:cs typeface="Tahoma" pitchFamily="34" charset="0"/>
            </a:endParaRPr>
          </a:p>
        </p:txBody>
      </p:sp>
      <p:sp>
        <p:nvSpPr>
          <p:cNvPr id="69" name="Frame 68"/>
          <p:cNvSpPr/>
          <p:nvPr/>
        </p:nvSpPr>
        <p:spPr>
          <a:xfrm>
            <a:off x="685800" y="4419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7">
            <a:hlinkHover r:id="" action="ppaction://noaction" highlightClick="1"/>
          </p:cNvPr>
          <p:cNvSpPr/>
          <p:nvPr/>
        </p:nvSpPr>
        <p:spPr>
          <a:xfrm>
            <a:off x="685800" y="36576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 of Appeals</a:t>
            </a:r>
            <a:endParaRPr lang="en-US" sz="1200" dirty="0">
              <a:latin typeface="Tahoma" pitchFamily="34" charset="0"/>
              <a:ea typeface="Tahoma" pitchFamily="34" charset="0"/>
              <a:cs typeface="Tahoma" pitchFamily="34" charset="0"/>
            </a:endParaRPr>
          </a:p>
        </p:txBody>
      </p:sp>
      <p:sp>
        <p:nvSpPr>
          <p:cNvPr id="67" name="Frame 66"/>
          <p:cNvSpPr/>
          <p:nvPr/>
        </p:nvSpPr>
        <p:spPr>
          <a:xfrm>
            <a:off x="685800" y="3657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12">
            <a:hlinkHover r:id="" action="ppaction://noaction" highlightClick="1"/>
          </p:cNvPr>
          <p:cNvSpPr/>
          <p:nvPr/>
        </p:nvSpPr>
        <p:spPr>
          <a:xfrm>
            <a:off x="685800" y="28956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Supreme Court</a:t>
            </a:r>
            <a:endParaRPr lang="en-US" sz="1200" dirty="0">
              <a:latin typeface="Tahoma" pitchFamily="34" charset="0"/>
              <a:ea typeface="Tahoma" pitchFamily="34" charset="0"/>
              <a:cs typeface="Tahoma" pitchFamily="34" charset="0"/>
            </a:endParaRPr>
          </a:p>
        </p:txBody>
      </p:sp>
      <p:sp>
        <p:nvSpPr>
          <p:cNvPr id="36" name="Frame 35"/>
          <p:cNvSpPr/>
          <p:nvPr/>
        </p:nvSpPr>
        <p:spPr>
          <a:xfrm>
            <a:off x="685800" y="28956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p:cNvSpPr/>
          <p:nvPr/>
        </p:nvSpPr>
        <p:spPr>
          <a:xfrm>
            <a:off x="3352800" y="1600200"/>
            <a:ext cx="25146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The Virginia Court System</a:t>
            </a: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with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par>
                                <p:cTn id="7" presetID="1" presetClass="exit" presetSubtype="0" fill="hold" grpId="2" nodeType="withEffect">
                                  <p:stCondLst>
                                    <p:cond delay="0"/>
                                  </p:stCondLst>
                                  <p:childTnLst>
                                    <p:set>
                                      <p:cBhvr>
                                        <p:cTn id="8" dur="1" fill="hold">
                                          <p:stCondLst>
                                            <p:cond delay="0"/>
                                          </p:stCondLst>
                                        </p:cTn>
                                        <p:tgtEl>
                                          <p:spTgt spid="124"/>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123"/>
                                        </p:tgtEl>
                                        <p:attrNameLst>
                                          <p:attrName>style.visibility</p:attrName>
                                        </p:attrNameLst>
                                      </p:cBhvr>
                                      <p:to>
                                        <p:strVal val="hidden"/>
                                      </p:to>
                                    </p:set>
                                  </p:childTnLst>
                                </p:cTn>
                              </p:par>
                              <p:par>
                                <p:cTn id="11" presetID="1" presetClass="exit" presetSubtype="0" fill="hold" grpId="2" nodeType="withEffect">
                                  <p:stCondLst>
                                    <p:cond delay="0"/>
                                  </p:stCondLst>
                                  <p:childTnLst>
                                    <p:set>
                                      <p:cBhvr>
                                        <p:cTn id="12" dur="1" fill="hold">
                                          <p:stCondLst>
                                            <p:cond delay="0"/>
                                          </p:stCondLst>
                                        </p:cTn>
                                        <p:tgtEl>
                                          <p:spTgt spid="122"/>
                                        </p:tgtEl>
                                        <p:attrNameLst>
                                          <p:attrName>style.visibility</p:attrName>
                                        </p:attrNameLst>
                                      </p:cBhvr>
                                      <p:to>
                                        <p:strVal val="hidden"/>
                                      </p:to>
                                    </p:set>
                                  </p:childTnLst>
                                </p:cTn>
                              </p:par>
                              <p:par>
                                <p:cTn id="13" presetID="1" presetClass="exit" presetSubtype="0" fill="hold" grpId="2" nodeType="withEffect">
                                  <p:stCondLst>
                                    <p:cond delay="0"/>
                                  </p:stCondLst>
                                  <p:childTnLst>
                                    <p:set>
                                      <p:cBhvr>
                                        <p:cTn id="14" dur="1" fill="hold">
                                          <p:stCondLst>
                                            <p:cond delay="0"/>
                                          </p:stCondLst>
                                        </p:cTn>
                                        <p:tgtEl>
                                          <p:spTgt spid="42"/>
                                        </p:tgtEl>
                                        <p:attrNameLst>
                                          <p:attrName>style.visibility</p:attrName>
                                        </p:attrNameLst>
                                      </p:cBhvr>
                                      <p:to>
                                        <p:strVal val="hidden"/>
                                      </p:to>
                                    </p:set>
                                  </p:childTnLst>
                                </p:cTn>
                              </p:par>
                              <p:par>
                                <p:cTn id="15" presetID="1" presetClass="entr" presetSubtype="0" fill="hold" grpId="2"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xit" presetSubtype="0" fill="hold" grpId="2" nodeType="withEffect">
                                  <p:stCondLst>
                                    <p:cond delay="0"/>
                                  </p:stCondLst>
                                  <p:childTnLst>
                                    <p:set>
                                      <p:cBhvr>
                                        <p:cTn id="18" dur="1" fill="hold">
                                          <p:stCondLst>
                                            <p:cond delay="0"/>
                                          </p:stCondLst>
                                        </p:cTn>
                                        <p:tgtEl>
                                          <p:spTgt spid="46"/>
                                        </p:tgtEl>
                                        <p:attrNameLst>
                                          <p:attrName>style.visibility</p:attrName>
                                        </p:attrNameLst>
                                      </p:cBhvr>
                                      <p:to>
                                        <p:strVal val="hidden"/>
                                      </p:to>
                                    </p:set>
                                  </p:childTnLst>
                                </p:cTn>
                              </p:par>
                              <p:par>
                                <p:cTn id="19" presetID="1" presetClass="exit" presetSubtype="0" fill="hold" grpId="2" nodeType="withEffect">
                                  <p:stCondLst>
                                    <p:cond delay="0"/>
                                  </p:stCondLst>
                                  <p:childTnLst>
                                    <p:set>
                                      <p:cBhvr>
                                        <p:cTn id="20" dur="1" fill="hold">
                                          <p:stCondLst>
                                            <p:cond delay="0"/>
                                          </p:stCondLst>
                                        </p:cTn>
                                        <p:tgtEl>
                                          <p:spTgt spid="45"/>
                                        </p:tgtEl>
                                        <p:attrNameLst>
                                          <p:attrName>style.visibility</p:attrName>
                                        </p:attrNameLst>
                                      </p:cBhvr>
                                      <p:to>
                                        <p:strVal val="hidden"/>
                                      </p:to>
                                    </p:set>
                                  </p:childTnLst>
                                </p:cTn>
                              </p:par>
                              <p:par>
                                <p:cTn id="21" presetID="1" presetClass="exit" presetSubtype="0" fill="hold" grpId="2" nodeType="withEffect">
                                  <p:stCondLst>
                                    <p:cond delay="0"/>
                                  </p:stCondLst>
                                  <p:childTnLst>
                                    <p:set>
                                      <p:cBhvr>
                                        <p:cTn id="22" dur="1" fill="hold">
                                          <p:stCondLst>
                                            <p:cond delay="0"/>
                                          </p:stCondLst>
                                        </p:cTn>
                                        <p:tgtEl>
                                          <p:spTgt spid="44"/>
                                        </p:tgtEl>
                                        <p:attrNameLst>
                                          <p:attrName>style.visibility</p:attrName>
                                        </p:attrNameLst>
                                      </p:cBhvr>
                                      <p:to>
                                        <p:strVal val="hidden"/>
                                      </p:to>
                                    </p:set>
                                  </p:childTnLst>
                                </p:cTn>
                              </p:par>
                              <p:par>
                                <p:cTn id="23" presetID="1" presetClass="exit" presetSubtype="0" fill="hold" grpId="2" nodeType="withEffect">
                                  <p:stCondLst>
                                    <p:cond delay="0"/>
                                  </p:stCondLst>
                                  <p:childTnLst>
                                    <p:set>
                                      <p:cBhvr>
                                        <p:cTn id="24" dur="1" fill="hold">
                                          <p:stCondLst>
                                            <p:cond delay="0"/>
                                          </p:stCondLst>
                                        </p:cTn>
                                        <p:tgtEl>
                                          <p:spTgt spid="43"/>
                                        </p:tgtEl>
                                        <p:attrNameLst>
                                          <p:attrName>style.visibility</p:attrName>
                                        </p:attrNameLst>
                                      </p:cBhvr>
                                      <p:to>
                                        <p:strVal val="hidden"/>
                                      </p:to>
                                    </p:set>
                                  </p:childTnLst>
                                </p:cTn>
                              </p:par>
                              <p:par>
                                <p:cTn id="25" presetID="1" presetClass="entr" presetSubtype="0" fill="hold" grpId="2" nodeType="with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par>
                                <p:cTn id="27" presetID="1" presetClass="exit" presetSubtype="0" fill="hold" grpId="2" nodeType="withEffect">
                                  <p:stCondLst>
                                    <p:cond delay="0"/>
                                  </p:stCondLst>
                                  <p:childTnLst>
                                    <p:set>
                                      <p:cBhvr>
                                        <p:cTn id="28" dur="1" fill="hold">
                                          <p:stCondLst>
                                            <p:cond delay="0"/>
                                          </p:stCondLst>
                                        </p:cTn>
                                        <p:tgtEl>
                                          <p:spTgt spid="51"/>
                                        </p:tgtEl>
                                        <p:attrNameLst>
                                          <p:attrName>style.visibility</p:attrName>
                                        </p:attrNameLst>
                                      </p:cBhvr>
                                      <p:to>
                                        <p:strVal val="hidden"/>
                                      </p:to>
                                    </p:set>
                                  </p:childTnLst>
                                </p:cTn>
                              </p:par>
                              <p:par>
                                <p:cTn id="29" presetID="1" presetClass="exit" presetSubtype="0" fill="hold" grpId="2" nodeType="withEffect">
                                  <p:stCondLst>
                                    <p:cond delay="0"/>
                                  </p:stCondLst>
                                  <p:childTnLst>
                                    <p:set>
                                      <p:cBhvr>
                                        <p:cTn id="30" dur="1" fill="hold">
                                          <p:stCondLst>
                                            <p:cond delay="0"/>
                                          </p:stCondLst>
                                        </p:cTn>
                                        <p:tgtEl>
                                          <p:spTgt spid="50"/>
                                        </p:tgtEl>
                                        <p:attrNameLst>
                                          <p:attrName>style.visibility</p:attrName>
                                        </p:attrNameLst>
                                      </p:cBhvr>
                                      <p:to>
                                        <p:strVal val="hidden"/>
                                      </p:to>
                                    </p:set>
                                  </p:childTnLst>
                                </p:cTn>
                              </p:par>
                              <p:par>
                                <p:cTn id="31" presetID="1" presetClass="exit" presetSubtype="0" fill="hold" grpId="2" nodeType="withEffect">
                                  <p:stCondLst>
                                    <p:cond delay="0"/>
                                  </p:stCondLst>
                                  <p:childTnLst>
                                    <p:set>
                                      <p:cBhvr>
                                        <p:cTn id="32" dur="1" fill="hold">
                                          <p:stCondLst>
                                            <p:cond delay="0"/>
                                          </p:stCondLst>
                                        </p:cTn>
                                        <p:tgtEl>
                                          <p:spTgt spid="49"/>
                                        </p:tgtEl>
                                        <p:attrNameLst>
                                          <p:attrName>style.visibility</p:attrName>
                                        </p:attrNameLst>
                                      </p:cBhvr>
                                      <p:to>
                                        <p:strVal val="hidden"/>
                                      </p:to>
                                    </p:set>
                                  </p:childTnLst>
                                </p:cTn>
                              </p:par>
                              <p:par>
                                <p:cTn id="33" presetID="1" presetClass="exit" presetSubtype="0" fill="hold" grpId="2" nodeType="withEffect">
                                  <p:stCondLst>
                                    <p:cond delay="0"/>
                                  </p:stCondLst>
                                  <p:childTnLst>
                                    <p:set>
                                      <p:cBhvr>
                                        <p:cTn id="34" dur="1" fill="hold">
                                          <p:stCondLst>
                                            <p:cond delay="0"/>
                                          </p:stCondLst>
                                        </p:cTn>
                                        <p:tgtEl>
                                          <p:spTgt spid="48"/>
                                        </p:tgtEl>
                                        <p:attrNameLst>
                                          <p:attrName>style.visibility</p:attrName>
                                        </p:attrNameLst>
                                      </p:cBhvr>
                                      <p:to>
                                        <p:strVal val="hidden"/>
                                      </p:to>
                                    </p:set>
                                  </p:childTnLst>
                                </p:cTn>
                              </p:par>
                              <p:par>
                                <p:cTn id="35" presetID="1" presetClass="entr" presetSubtype="0" fill="hold" grpId="2" nodeType="with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par>
                                <p:cTn id="37" presetID="1" presetClass="exit" presetSubtype="0" fill="hold" grpId="2" nodeType="withEffect">
                                  <p:stCondLst>
                                    <p:cond delay="0"/>
                                  </p:stCondLst>
                                  <p:childTnLst>
                                    <p:set>
                                      <p:cBhvr>
                                        <p:cTn id="38" dur="1" fill="hold">
                                          <p:stCondLst>
                                            <p:cond delay="0"/>
                                          </p:stCondLst>
                                        </p:cTn>
                                        <p:tgtEl>
                                          <p:spTgt spid="56"/>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55"/>
                                        </p:tgtEl>
                                        <p:attrNameLst>
                                          <p:attrName>style.visibility</p:attrName>
                                        </p:attrNameLst>
                                      </p:cBhvr>
                                      <p:to>
                                        <p:strVal val="hidden"/>
                                      </p:to>
                                    </p:set>
                                  </p:childTnLst>
                                </p:cTn>
                              </p:par>
                              <p:par>
                                <p:cTn id="41" presetID="1" presetClass="exit" presetSubtype="0" fill="hold" grpId="2" nodeType="withEffect">
                                  <p:stCondLst>
                                    <p:cond delay="0"/>
                                  </p:stCondLst>
                                  <p:childTnLst>
                                    <p:set>
                                      <p:cBhvr>
                                        <p:cTn id="42" dur="1" fill="hold">
                                          <p:stCondLst>
                                            <p:cond delay="0"/>
                                          </p:stCondLst>
                                        </p:cTn>
                                        <p:tgtEl>
                                          <p:spTgt spid="54"/>
                                        </p:tgtEl>
                                        <p:attrNameLst>
                                          <p:attrName>style.visibility</p:attrName>
                                        </p:attrNameLst>
                                      </p:cBhvr>
                                      <p:to>
                                        <p:strVal val="hidden"/>
                                      </p:to>
                                    </p:set>
                                  </p:childTnLst>
                                </p:cTn>
                              </p:par>
                              <p:par>
                                <p:cTn id="43" presetID="1" presetClass="exit" presetSubtype="0" fill="hold" grpId="2" nodeType="withEffect">
                                  <p:stCondLst>
                                    <p:cond delay="0"/>
                                  </p:stCondLst>
                                  <p:childTnLst>
                                    <p:set>
                                      <p:cBhvr>
                                        <p:cTn id="44" dur="1" fill="hold">
                                          <p:stCondLst>
                                            <p:cond delay="0"/>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5" restart="whenNotActive" fill="hold" evtFilter="cancelBubble" nodeType="interactiveSeq">
                <p:stCondLst>
                  <p:cond evt="onClick" delay="0">
                    <p:tgtEl>
                      <p:spTgt spid="23"/>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67"/>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69"/>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64" restart="whenNotActive" fill="hold" evtFilter="cancelBubble" nodeType="interactiveSeq">
                <p:stCondLst>
                  <p:cond evt="onClick" delay="0">
                    <p:tgtEl>
                      <p:spTgt spid="122"/>
                    </p:tgtEl>
                  </p:cond>
                </p:stCondLst>
                <p:endSync evt="end" delay="0">
                  <p:rtn val="all"/>
                </p:endSync>
                <p:childTnLst>
                  <p:par>
                    <p:cTn id="65" fill="hold">
                      <p:stCondLst>
                        <p:cond delay="0"/>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2"/>
                                        </p:tgtEl>
                                        <p:attrNameLst>
                                          <p:attrName>style.visibility</p:attrName>
                                        </p:attrNameLst>
                                      </p:cBhvr>
                                      <p:to>
                                        <p:strVal val="visible"/>
                                      </p:to>
                                    </p:set>
                                  </p:childTnLst>
                                </p:cTn>
                              </p:par>
                              <p:par>
                                <p:cTn id="69" presetID="1" presetClass="exit" presetSubtype="0" fill="hold" grpId="1" nodeType="withEffect">
                                  <p:stCondLst>
                                    <p:cond delay="0"/>
                                  </p:stCondLst>
                                  <p:childTnLst>
                                    <p:set>
                                      <p:cBhvr>
                                        <p:cTn id="70" dur="1" fill="hold">
                                          <p:stCondLst>
                                            <p:cond delay="0"/>
                                          </p:stCondLst>
                                        </p:cTn>
                                        <p:tgtEl>
                                          <p:spTgt spid="122"/>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seq concurrent="1" nextAc="seek">
              <p:cTn id="71" restart="whenNotActive" fill="hold" evtFilter="cancelBubble" nodeType="interactiveSeq">
                <p:stCondLst>
                  <p:cond evt="onClick" delay="0">
                    <p:tgtEl>
                      <p:spTgt spid="123"/>
                    </p:tgtEl>
                  </p:cond>
                </p:stCondLst>
                <p:endSync evt="end" delay="0">
                  <p:rtn val="all"/>
                </p:endSync>
                <p:childTnLst>
                  <p:par>
                    <p:cTn id="72" fill="hold">
                      <p:stCondLst>
                        <p:cond delay="0"/>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122"/>
                                        </p:tgtEl>
                                        <p:attrNameLst>
                                          <p:attrName>style.visibility</p:attrName>
                                        </p:attrNameLst>
                                      </p:cBhvr>
                                      <p:to>
                                        <p:strVal val="visible"/>
                                      </p:to>
                                    </p:set>
                                  </p:childTnLst>
                                </p:cTn>
                              </p:par>
                              <p:par>
                                <p:cTn id="76" presetID="1" presetClass="exit" presetSubtype="0" fill="hold" grpId="1" nodeType="withEffect">
                                  <p:stCondLst>
                                    <p:cond delay="0"/>
                                  </p:stCondLst>
                                  <p:childTnLst>
                                    <p:set>
                                      <p:cBhvr>
                                        <p:cTn id="77" dur="1" fill="hold">
                                          <p:stCondLst>
                                            <p:cond delay="0"/>
                                          </p:stCondLst>
                                        </p:cTn>
                                        <p:tgtEl>
                                          <p:spTgt spid="123"/>
                                        </p:tgtEl>
                                        <p:attrNameLst>
                                          <p:attrName>style.visibility</p:attrName>
                                        </p:attrNameLst>
                                      </p:cBhvr>
                                      <p:to>
                                        <p:strVal val="hidden"/>
                                      </p:to>
                                    </p:set>
                                  </p:childTnLst>
                                </p:cTn>
                              </p:par>
                            </p:childTnLst>
                          </p:cTn>
                        </p:par>
                      </p:childTnLst>
                    </p:cTn>
                  </p:par>
                </p:childTnLst>
              </p:cTn>
              <p:nextCondLst>
                <p:cond evt="onClick" delay="0">
                  <p:tgtEl>
                    <p:spTgt spid="123"/>
                  </p:tgtEl>
                </p:cond>
              </p:nextCondLst>
            </p:seq>
            <p:seq concurrent="1" nextAc="seek">
              <p:cTn id="78" restart="whenNotActive" fill="hold" evtFilter="cancelBubble" nodeType="interactiveSeq">
                <p:stCondLst>
                  <p:cond evt="onClick" delay="0">
                    <p:tgtEl>
                      <p:spTgt spid="124"/>
                    </p:tgtEl>
                  </p:cond>
                </p:stCondLst>
                <p:endSync evt="end" delay="0">
                  <p:rtn val="all"/>
                </p:endSync>
                <p:childTnLst>
                  <p:par>
                    <p:cTn id="79" fill="hold">
                      <p:stCondLst>
                        <p:cond delay="0"/>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23"/>
                                        </p:tgtEl>
                                        <p:attrNameLst>
                                          <p:attrName>style.visibility</p:attrName>
                                        </p:attrNameLst>
                                      </p:cBhvr>
                                      <p:to>
                                        <p:strVal val="visible"/>
                                      </p:to>
                                    </p:set>
                                  </p:childTnLst>
                                </p:cTn>
                              </p:par>
                              <p:par>
                                <p:cTn id="83" presetID="1" presetClass="exit" presetSubtype="0" fill="hold" grpId="1" nodeType="withEffect">
                                  <p:stCondLst>
                                    <p:cond delay="0"/>
                                  </p:stCondLst>
                                  <p:childTnLst>
                                    <p:set>
                                      <p:cBhvr>
                                        <p:cTn id="84" dur="1" fill="hold">
                                          <p:stCondLst>
                                            <p:cond delay="0"/>
                                          </p:stCondLst>
                                        </p:cTn>
                                        <p:tgtEl>
                                          <p:spTgt spid="124"/>
                                        </p:tgtEl>
                                        <p:attrNameLst>
                                          <p:attrName>style.visibility</p:attrName>
                                        </p:attrNameLst>
                                      </p:cBhvr>
                                      <p:to>
                                        <p:strVal val="hidden"/>
                                      </p:to>
                                    </p:set>
                                  </p:childTnLst>
                                </p:cTn>
                              </p:par>
                            </p:childTnLst>
                          </p:cTn>
                        </p:par>
                      </p:childTnLst>
                    </p:cTn>
                  </p:par>
                </p:childTnLst>
              </p:cTn>
              <p:nextCondLst>
                <p:cond evt="onClick" delay="0">
                  <p:tgtEl>
                    <p:spTgt spid="124"/>
                  </p:tgtEl>
                </p:cond>
              </p:nextCondLst>
            </p:seq>
            <p:seq concurrent="1" nextAc="seek">
              <p:cTn id="85" restart="whenNotActive" fill="hold" evtFilter="cancelBubble" nodeType="interactiveSeq">
                <p:stCondLst>
                  <p:cond evt="onClick" delay="0">
                    <p:tgtEl>
                      <p:spTgt spid="125"/>
                    </p:tgtEl>
                  </p:cond>
                </p:stCondLst>
                <p:endSync evt="end" delay="0">
                  <p:rtn val="all"/>
                </p:endSync>
                <p:childTnLst>
                  <p:par>
                    <p:cTn id="86" fill="hold">
                      <p:stCondLst>
                        <p:cond delay="0"/>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124"/>
                                        </p:tgtEl>
                                        <p:attrNameLst>
                                          <p:attrName>style.visibility</p:attrName>
                                        </p:attrNameLst>
                                      </p:cBhvr>
                                      <p:to>
                                        <p:strVal val="visible"/>
                                      </p:to>
                                    </p:set>
                                  </p:childTnLst>
                                </p:cTn>
                              </p:par>
                              <p:par>
                                <p:cTn id="90" presetID="1" presetClass="exit" presetSubtype="0" fill="hold" grpId="1" nodeType="withEffect">
                                  <p:stCondLst>
                                    <p:cond delay="0"/>
                                  </p:stCondLst>
                                  <p:childTnLst>
                                    <p:set>
                                      <p:cBhvr>
                                        <p:cTn id="91" dur="1" fill="hold">
                                          <p:stCondLst>
                                            <p:cond delay="0"/>
                                          </p:stCondLst>
                                        </p:cTn>
                                        <p:tgtEl>
                                          <p:spTgt spid="125"/>
                                        </p:tgtEl>
                                        <p:attrNameLst>
                                          <p:attrName>style.visibility</p:attrName>
                                        </p:attrNameLst>
                                      </p:cBhvr>
                                      <p:to>
                                        <p:strVal val="hidden"/>
                                      </p:to>
                                    </p:set>
                                  </p:childTnLst>
                                </p:cTn>
                              </p:par>
                            </p:childTnLst>
                          </p:cTn>
                        </p:par>
                      </p:childTnLst>
                    </p:cTn>
                  </p:par>
                </p:childTnLst>
              </p:cTn>
              <p:nextCondLst>
                <p:cond evt="onClick" delay="0">
                  <p:tgtEl>
                    <p:spTgt spid="125"/>
                  </p:tgtEl>
                </p:cond>
              </p:nextCondLst>
            </p:seq>
            <p:seq concurrent="1" nextAc="seek">
              <p:cTn id="92" restart="whenNotActive" fill="hold" evtFilter="cancelBubble" nodeType="interactiveSeq">
                <p:stCondLst>
                  <p:cond evt="onClick" delay="0">
                    <p:tgtEl>
                      <p:spTgt spid="42"/>
                    </p:tgtEl>
                  </p:cond>
                </p:stCondLst>
                <p:endSync evt="end" delay="0">
                  <p:rtn val="all"/>
                </p:endSync>
                <p:childTnLst>
                  <p:par>
                    <p:cTn id="93" fill="hold">
                      <p:stCondLst>
                        <p:cond delay="0"/>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25"/>
                                        </p:tgtEl>
                                        <p:attrNameLst>
                                          <p:attrName>style.visibility</p:attrName>
                                        </p:attrNameLst>
                                      </p:cBhvr>
                                      <p:to>
                                        <p:strVal val="visible"/>
                                      </p:to>
                                    </p:set>
                                  </p:childTnLst>
                                </p:cTn>
                              </p:par>
                              <p:par>
                                <p:cTn id="97" presetID="1" presetClass="exit" presetSubtype="0" fill="hold" grpId="1" nodeType="withEffect">
                                  <p:stCondLst>
                                    <p:cond delay="0"/>
                                  </p:stCondLst>
                                  <p:childTnLst>
                                    <p:set>
                                      <p:cBhvr>
                                        <p:cTn id="98" dur="1" fill="hold">
                                          <p:stCondLst>
                                            <p:cond delay="0"/>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99" restart="whenNotActive" fill="hold" evtFilter="cancelBubble" nodeType="interactiveSeq">
                <p:stCondLst>
                  <p:cond evt="onClick" delay="0">
                    <p:tgtEl>
                      <p:spTgt spid="44"/>
                    </p:tgtEl>
                  </p:cond>
                </p:stCondLst>
                <p:endSync evt="end" delay="0">
                  <p:rtn val="all"/>
                </p:endSync>
                <p:childTnLst>
                  <p:par>
                    <p:cTn id="100" fill="hold">
                      <p:stCondLst>
                        <p:cond delay="0"/>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43"/>
                                        </p:tgtEl>
                                        <p:attrNameLst>
                                          <p:attrName>style.visibility</p:attrName>
                                        </p:attrNameLst>
                                      </p:cBhvr>
                                      <p:to>
                                        <p:strVal val="visible"/>
                                      </p:to>
                                    </p:set>
                                  </p:childTnLst>
                                </p:cTn>
                              </p:par>
                              <p:par>
                                <p:cTn id="104" presetID="1" presetClass="exit" presetSubtype="0" fill="hold" grpId="1" nodeType="withEffect">
                                  <p:stCondLst>
                                    <p:cond delay="0"/>
                                  </p:stCondLst>
                                  <p:childTnLst>
                                    <p:set>
                                      <p:cBhvr>
                                        <p:cTn id="105" dur="1" fill="hold">
                                          <p:stCondLst>
                                            <p:cond delay="0"/>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06" restart="whenNotActive" fill="hold" evtFilter="cancelBubble" nodeType="interactiveSeq">
                <p:stCondLst>
                  <p:cond evt="onClick" delay="0">
                    <p:tgtEl>
                      <p:spTgt spid="45"/>
                    </p:tgtEl>
                  </p:cond>
                </p:stCondLst>
                <p:endSync evt="end" delay="0">
                  <p:rtn val="all"/>
                </p:endSync>
                <p:childTnLst>
                  <p:par>
                    <p:cTn id="107" fill="hold">
                      <p:stCondLst>
                        <p:cond delay="0"/>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4"/>
                                        </p:tgtEl>
                                        <p:attrNameLst>
                                          <p:attrName>style.visibility</p:attrName>
                                        </p:attrNameLst>
                                      </p:cBhvr>
                                      <p:to>
                                        <p:strVal val="visible"/>
                                      </p:to>
                                    </p:set>
                                  </p:childTnLst>
                                </p:cTn>
                              </p:par>
                              <p:par>
                                <p:cTn id="111" presetID="1" presetClass="exit" presetSubtype="0" fill="hold" grpId="1" nodeType="withEffect">
                                  <p:stCondLst>
                                    <p:cond delay="0"/>
                                  </p:stCondLst>
                                  <p:childTnLst>
                                    <p:set>
                                      <p:cBhvr>
                                        <p:cTn id="112"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5"/>
                  </p:tgtEl>
                </p:cond>
              </p:nextCondLst>
            </p:seq>
            <p:seq concurrent="1" nextAc="seek">
              <p:cTn id="113" restart="whenNotActive" fill="hold" evtFilter="cancelBubble" nodeType="interactiveSeq">
                <p:stCondLst>
                  <p:cond evt="onClick" delay="0">
                    <p:tgtEl>
                      <p:spTgt spid="46"/>
                    </p:tgtEl>
                  </p:cond>
                </p:stCondLst>
                <p:endSync evt="end" delay="0">
                  <p:rtn val="all"/>
                </p:endSync>
                <p:childTnLst>
                  <p:par>
                    <p:cTn id="114" fill="hold">
                      <p:stCondLst>
                        <p:cond delay="0"/>
                      </p:stCondLst>
                      <p:childTnLst>
                        <p:par>
                          <p:cTn id="115" fill="hold">
                            <p:stCondLst>
                              <p:cond delay="0"/>
                            </p:stCondLst>
                            <p:childTnLst>
                              <p:par>
                                <p:cTn id="116" presetID="1" presetClass="entr" presetSubtype="0" fill="hold" grpId="0" nodeType="clickEffect">
                                  <p:stCondLst>
                                    <p:cond delay="0"/>
                                  </p:stCondLst>
                                  <p:childTnLst>
                                    <p:set>
                                      <p:cBhvr>
                                        <p:cTn id="117" dur="1" fill="hold">
                                          <p:stCondLst>
                                            <p:cond delay="0"/>
                                          </p:stCondLst>
                                        </p:cTn>
                                        <p:tgtEl>
                                          <p:spTgt spid="45"/>
                                        </p:tgtEl>
                                        <p:attrNameLst>
                                          <p:attrName>style.visibility</p:attrName>
                                        </p:attrNameLst>
                                      </p:cBhvr>
                                      <p:to>
                                        <p:strVal val="visible"/>
                                      </p:to>
                                    </p:set>
                                  </p:childTnLst>
                                </p:cTn>
                              </p:par>
                              <p:par>
                                <p:cTn id="118" presetID="1" presetClass="exit" presetSubtype="0" fill="hold" grpId="1" nodeType="withEffect">
                                  <p:stCondLst>
                                    <p:cond delay="0"/>
                                  </p:stCondLst>
                                  <p:childTnLst>
                                    <p:set>
                                      <p:cBhvr>
                                        <p:cTn id="119"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20" restart="whenNotActive" fill="hold" evtFilter="cancelBubble" nodeType="interactiveSeq">
                <p:stCondLst>
                  <p:cond evt="onClick" delay="0">
                    <p:tgtEl>
                      <p:spTgt spid="47"/>
                    </p:tgtEl>
                  </p:cond>
                </p:stCondLst>
                <p:endSync evt="end" delay="0">
                  <p:rtn val="all"/>
                </p:endSync>
                <p:childTnLst>
                  <p:par>
                    <p:cTn id="121" fill="hold">
                      <p:stCondLst>
                        <p:cond delay="0"/>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46"/>
                                        </p:tgtEl>
                                        <p:attrNameLst>
                                          <p:attrName>style.visibility</p:attrName>
                                        </p:attrNameLst>
                                      </p:cBhvr>
                                      <p:to>
                                        <p:strVal val="visible"/>
                                      </p:to>
                                    </p:set>
                                  </p:childTnLst>
                                </p:cTn>
                              </p:par>
                              <p:par>
                                <p:cTn id="125" presetID="1" presetClass="exit" presetSubtype="0" fill="hold" grpId="1" nodeType="withEffect">
                                  <p:stCondLst>
                                    <p:cond delay="0"/>
                                  </p:stCondLst>
                                  <p:childTnLst>
                                    <p:set>
                                      <p:cBhvr>
                                        <p:cTn id="126"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7"/>
                  </p:tgtEl>
                </p:cond>
              </p:nextCondLst>
            </p:seq>
            <p:seq concurrent="1" nextAc="seek">
              <p:cTn id="127" restart="whenNotActive" fill="hold" evtFilter="cancelBubble" nodeType="interactiveSeq">
                <p:stCondLst>
                  <p:cond evt="onClick" delay="0">
                    <p:tgtEl>
                      <p:spTgt spid="43"/>
                    </p:tgtEl>
                  </p:cond>
                </p:stCondLst>
                <p:endSync evt="end" delay="0">
                  <p:rtn val="all"/>
                </p:endSync>
                <p:childTnLst>
                  <p:par>
                    <p:cTn id="128" fill="hold">
                      <p:stCondLst>
                        <p:cond delay="0"/>
                      </p:stCondLst>
                      <p:childTnLst>
                        <p:par>
                          <p:cTn id="129" fill="hold">
                            <p:stCondLst>
                              <p:cond delay="0"/>
                            </p:stCondLst>
                            <p:childTnLst>
                              <p:par>
                                <p:cTn id="130" presetID="1" presetClass="entr" presetSubtype="0" fill="hold" grpId="0" nodeType="clickEffect">
                                  <p:stCondLst>
                                    <p:cond delay="0"/>
                                  </p:stCondLst>
                                  <p:childTnLst>
                                    <p:set>
                                      <p:cBhvr>
                                        <p:cTn id="131" dur="1" fill="hold">
                                          <p:stCondLst>
                                            <p:cond delay="0"/>
                                          </p:stCondLst>
                                        </p:cTn>
                                        <p:tgtEl>
                                          <p:spTgt spid="47"/>
                                        </p:tgtEl>
                                        <p:attrNameLst>
                                          <p:attrName>style.visibility</p:attrName>
                                        </p:attrNameLst>
                                      </p:cBhvr>
                                      <p:to>
                                        <p:strVal val="visible"/>
                                      </p:to>
                                    </p:set>
                                  </p:childTnLst>
                                </p:cTn>
                              </p:par>
                              <p:par>
                                <p:cTn id="132" presetID="1" presetClass="exit" presetSubtype="0" fill="hold" grpId="1" nodeType="withEffect">
                                  <p:stCondLst>
                                    <p:cond delay="0"/>
                                  </p:stCondLst>
                                  <p:childTnLst>
                                    <p:set>
                                      <p:cBhvr>
                                        <p:cTn id="133"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3"/>
                  </p:tgtEl>
                </p:cond>
              </p:nextCondLst>
            </p:seq>
            <p:seq concurrent="1" nextAc="seek">
              <p:cTn id="134" restart="whenNotActive" fill="hold" evtFilter="cancelBubble" nodeType="interactiveSeq">
                <p:stCondLst>
                  <p:cond evt="onClick" delay="0">
                    <p:tgtEl>
                      <p:spTgt spid="49"/>
                    </p:tgtEl>
                  </p:cond>
                </p:stCondLst>
                <p:endSync evt="end" delay="0">
                  <p:rtn val="all"/>
                </p:endSync>
                <p:childTnLst>
                  <p:par>
                    <p:cTn id="135" fill="hold">
                      <p:stCondLst>
                        <p:cond delay="0"/>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48"/>
                                        </p:tgtEl>
                                        <p:attrNameLst>
                                          <p:attrName>style.visibility</p:attrName>
                                        </p:attrNameLst>
                                      </p:cBhvr>
                                      <p:to>
                                        <p:strVal val="visible"/>
                                      </p:to>
                                    </p:set>
                                  </p:childTnLst>
                                </p:cTn>
                              </p:par>
                              <p:par>
                                <p:cTn id="139" presetID="1" presetClass="exit" presetSubtype="0" fill="hold" grpId="1" nodeType="withEffect">
                                  <p:stCondLst>
                                    <p:cond delay="0"/>
                                  </p:stCondLst>
                                  <p:childTnLst>
                                    <p:set>
                                      <p:cBhvr>
                                        <p:cTn id="140"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41" restart="whenNotActive" fill="hold" evtFilter="cancelBubble" nodeType="interactiveSeq">
                <p:stCondLst>
                  <p:cond evt="onClick" delay="0">
                    <p:tgtEl>
                      <p:spTgt spid="50"/>
                    </p:tgtEl>
                  </p:cond>
                </p:stCondLst>
                <p:endSync evt="end" delay="0">
                  <p:rtn val="all"/>
                </p:endSync>
                <p:childTnLst>
                  <p:par>
                    <p:cTn id="142" fill="hold">
                      <p:stCondLst>
                        <p:cond delay="0"/>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49"/>
                                        </p:tgtEl>
                                        <p:attrNameLst>
                                          <p:attrName>style.visibility</p:attrName>
                                        </p:attrNameLst>
                                      </p:cBhvr>
                                      <p:to>
                                        <p:strVal val="visible"/>
                                      </p:to>
                                    </p:set>
                                  </p:childTnLst>
                                </p:cTn>
                              </p:par>
                              <p:par>
                                <p:cTn id="146" presetID="1" presetClass="exit" presetSubtype="0" fill="hold" grpId="1" nodeType="withEffect">
                                  <p:stCondLst>
                                    <p:cond delay="0"/>
                                  </p:stCondLst>
                                  <p:childTnLst>
                                    <p:set>
                                      <p:cBhvr>
                                        <p:cTn id="147" dur="1" fill="hold">
                                          <p:stCondLst>
                                            <p:cond delay="0"/>
                                          </p:stCondLst>
                                        </p:cTn>
                                        <p:tgtEl>
                                          <p:spTgt spid="50"/>
                                        </p:tgtEl>
                                        <p:attrNameLst>
                                          <p:attrName>style.visibility</p:attrName>
                                        </p:attrNameLst>
                                      </p:cBhvr>
                                      <p:to>
                                        <p:strVal val="hidden"/>
                                      </p:to>
                                    </p:set>
                                  </p:childTnLst>
                                </p:cTn>
                              </p:par>
                            </p:childTnLst>
                          </p:cTn>
                        </p:par>
                      </p:childTnLst>
                    </p:cTn>
                  </p:par>
                </p:childTnLst>
              </p:cTn>
              <p:nextCondLst>
                <p:cond evt="onClick" delay="0">
                  <p:tgtEl>
                    <p:spTgt spid="50"/>
                  </p:tgtEl>
                </p:cond>
              </p:nextCondLst>
            </p:seq>
            <p:seq concurrent="1" nextAc="seek">
              <p:cTn id="148" restart="whenNotActive" fill="hold" evtFilter="cancelBubble" nodeType="interactiveSeq">
                <p:stCondLst>
                  <p:cond evt="onClick" delay="0">
                    <p:tgtEl>
                      <p:spTgt spid="51"/>
                    </p:tgtEl>
                  </p:cond>
                </p:stCondLst>
                <p:endSync evt="end" delay="0">
                  <p:rtn val="all"/>
                </p:endSync>
                <p:childTnLst>
                  <p:par>
                    <p:cTn id="149" fill="hold">
                      <p:stCondLst>
                        <p:cond delay="0"/>
                      </p:stCondLst>
                      <p:childTnLst>
                        <p:par>
                          <p:cTn id="150" fill="hold">
                            <p:stCondLst>
                              <p:cond delay="0"/>
                            </p:stCondLst>
                            <p:childTnLst>
                              <p:par>
                                <p:cTn id="151" presetID="1" presetClass="entr" presetSubtype="0" fill="hold" grpId="0" nodeType="clickEffect">
                                  <p:stCondLst>
                                    <p:cond delay="0"/>
                                  </p:stCondLst>
                                  <p:childTnLst>
                                    <p:set>
                                      <p:cBhvr>
                                        <p:cTn id="152" dur="1" fill="hold">
                                          <p:stCondLst>
                                            <p:cond delay="0"/>
                                          </p:stCondLst>
                                        </p:cTn>
                                        <p:tgtEl>
                                          <p:spTgt spid="50"/>
                                        </p:tgtEl>
                                        <p:attrNameLst>
                                          <p:attrName>style.visibility</p:attrName>
                                        </p:attrNameLst>
                                      </p:cBhvr>
                                      <p:to>
                                        <p:strVal val="visible"/>
                                      </p:to>
                                    </p:set>
                                  </p:childTnLst>
                                </p:cTn>
                              </p:par>
                              <p:par>
                                <p:cTn id="153" presetID="1" presetClass="exit" presetSubtype="0" fill="hold" grpId="1" nodeType="withEffect">
                                  <p:stCondLst>
                                    <p:cond delay="0"/>
                                  </p:stCondLst>
                                  <p:childTnLst>
                                    <p:set>
                                      <p:cBhvr>
                                        <p:cTn id="154"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51"/>
                  </p:tgtEl>
                </p:cond>
              </p:nextCondLst>
            </p:seq>
            <p:seq concurrent="1" nextAc="seek">
              <p:cTn id="155" restart="whenNotActive" fill="hold" evtFilter="cancelBubble" nodeType="interactiveSeq">
                <p:stCondLst>
                  <p:cond evt="onClick" delay="0">
                    <p:tgtEl>
                      <p:spTgt spid="52"/>
                    </p:tgtEl>
                  </p:cond>
                </p:stCondLst>
                <p:endSync evt="end" delay="0">
                  <p:rtn val="all"/>
                </p:endSync>
                <p:childTnLst>
                  <p:par>
                    <p:cTn id="156" fill="hold">
                      <p:stCondLst>
                        <p:cond delay="0"/>
                      </p:stCondLst>
                      <p:childTnLst>
                        <p:par>
                          <p:cTn id="157" fill="hold">
                            <p:stCondLst>
                              <p:cond delay="0"/>
                            </p:stCondLst>
                            <p:childTnLst>
                              <p:par>
                                <p:cTn id="158" presetID="1" presetClass="entr" presetSubtype="0" fill="hold" grpId="0" nodeType="clickEffect">
                                  <p:stCondLst>
                                    <p:cond delay="0"/>
                                  </p:stCondLst>
                                  <p:childTnLst>
                                    <p:set>
                                      <p:cBhvr>
                                        <p:cTn id="159" dur="1" fill="hold">
                                          <p:stCondLst>
                                            <p:cond delay="0"/>
                                          </p:stCondLst>
                                        </p:cTn>
                                        <p:tgtEl>
                                          <p:spTgt spid="51"/>
                                        </p:tgtEl>
                                        <p:attrNameLst>
                                          <p:attrName>style.visibility</p:attrName>
                                        </p:attrNameLst>
                                      </p:cBhvr>
                                      <p:to>
                                        <p:strVal val="visible"/>
                                      </p:to>
                                    </p:set>
                                  </p:childTnLst>
                                </p:cTn>
                              </p:par>
                              <p:par>
                                <p:cTn id="160" presetID="1" presetClass="exit" presetSubtype="0" fill="hold" grpId="1" nodeType="withEffect">
                                  <p:stCondLst>
                                    <p:cond delay="0"/>
                                  </p:stCondLst>
                                  <p:childTnLst>
                                    <p:set>
                                      <p:cBhvr>
                                        <p:cTn id="161"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52"/>
                  </p:tgtEl>
                </p:cond>
              </p:nextCondLst>
            </p:seq>
            <p:seq concurrent="1" nextAc="seek">
              <p:cTn id="162" restart="whenNotActive" fill="hold" evtFilter="cancelBubble" nodeType="interactiveSeq">
                <p:stCondLst>
                  <p:cond evt="onClick" delay="0">
                    <p:tgtEl>
                      <p:spTgt spid="48"/>
                    </p:tgtEl>
                  </p:cond>
                </p:stCondLst>
                <p:endSync evt="end" delay="0">
                  <p:rtn val="all"/>
                </p:endSync>
                <p:childTnLst>
                  <p:par>
                    <p:cTn id="163" fill="hold">
                      <p:stCondLst>
                        <p:cond delay="0"/>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52"/>
                                        </p:tgtEl>
                                        <p:attrNameLst>
                                          <p:attrName>style.visibility</p:attrName>
                                        </p:attrNameLst>
                                      </p:cBhvr>
                                      <p:to>
                                        <p:strVal val="visible"/>
                                      </p:to>
                                    </p:set>
                                  </p:childTnLst>
                                </p:cTn>
                              </p:par>
                              <p:par>
                                <p:cTn id="167" presetID="1" presetClass="exit" presetSubtype="0" fill="hold" grpId="1" nodeType="withEffect">
                                  <p:stCondLst>
                                    <p:cond delay="0"/>
                                  </p:stCondLst>
                                  <p:childTnLst>
                                    <p:set>
                                      <p:cBhvr>
                                        <p:cTn id="168" dur="1" fill="hold">
                                          <p:stCondLst>
                                            <p:cond delay="0"/>
                                          </p:stCondLst>
                                        </p:cTn>
                                        <p:tgtEl>
                                          <p:spTgt spid="48"/>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69" restart="whenNotActive" fill="hold" evtFilter="cancelBubble" nodeType="interactiveSeq">
                <p:stCondLst>
                  <p:cond evt="onClick" delay="0">
                    <p:tgtEl>
                      <p:spTgt spid="54"/>
                    </p:tgtEl>
                  </p:cond>
                </p:stCondLst>
                <p:endSync evt="end" delay="0">
                  <p:rtn val="all"/>
                </p:endSync>
                <p:childTnLst>
                  <p:par>
                    <p:cTn id="170" fill="hold">
                      <p:stCondLst>
                        <p:cond delay="0"/>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53"/>
                                        </p:tgtEl>
                                        <p:attrNameLst>
                                          <p:attrName>style.visibility</p:attrName>
                                        </p:attrNameLst>
                                      </p:cBhvr>
                                      <p:to>
                                        <p:strVal val="visible"/>
                                      </p:to>
                                    </p:set>
                                  </p:childTnLst>
                                </p:cTn>
                              </p:par>
                              <p:par>
                                <p:cTn id="174" presetID="1" presetClass="exit" presetSubtype="0" fill="hold" grpId="1" nodeType="withEffect">
                                  <p:stCondLst>
                                    <p:cond delay="0"/>
                                  </p:stCondLst>
                                  <p:childTnLst>
                                    <p:set>
                                      <p:cBhvr>
                                        <p:cTn id="175" dur="1" fill="hold">
                                          <p:stCondLst>
                                            <p:cond delay="0"/>
                                          </p:stCondLst>
                                        </p:cTn>
                                        <p:tgtEl>
                                          <p:spTgt spid="54"/>
                                        </p:tgtEl>
                                        <p:attrNameLst>
                                          <p:attrName>style.visibility</p:attrName>
                                        </p:attrNameLst>
                                      </p:cBhvr>
                                      <p:to>
                                        <p:strVal val="hidden"/>
                                      </p:to>
                                    </p:set>
                                  </p:childTnLst>
                                </p:cTn>
                              </p:par>
                            </p:childTnLst>
                          </p:cTn>
                        </p:par>
                      </p:childTnLst>
                    </p:cTn>
                  </p:par>
                </p:childTnLst>
              </p:cTn>
              <p:nextCondLst>
                <p:cond evt="onClick" delay="0">
                  <p:tgtEl>
                    <p:spTgt spid="54"/>
                  </p:tgtEl>
                </p:cond>
              </p:nextCondLst>
            </p:seq>
            <p:seq concurrent="1" nextAc="seek">
              <p:cTn id="176" restart="whenNotActive" fill="hold" evtFilter="cancelBubble" nodeType="interactiveSeq">
                <p:stCondLst>
                  <p:cond evt="onClick" delay="0">
                    <p:tgtEl>
                      <p:spTgt spid="55"/>
                    </p:tgtEl>
                  </p:cond>
                </p:stCondLst>
                <p:endSync evt="end" delay="0">
                  <p:rtn val="all"/>
                </p:endSync>
                <p:childTnLst>
                  <p:par>
                    <p:cTn id="177" fill="hold">
                      <p:stCondLst>
                        <p:cond delay="0"/>
                      </p:stCondLst>
                      <p:childTnLst>
                        <p:par>
                          <p:cTn id="178" fill="hold">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54"/>
                                        </p:tgtEl>
                                        <p:attrNameLst>
                                          <p:attrName>style.visibility</p:attrName>
                                        </p:attrNameLst>
                                      </p:cBhvr>
                                      <p:to>
                                        <p:strVal val="visible"/>
                                      </p:to>
                                    </p:set>
                                  </p:childTnLst>
                                </p:cTn>
                              </p:par>
                              <p:par>
                                <p:cTn id="181" presetID="1" presetClass="exit" presetSubtype="0" fill="hold" grpId="1" nodeType="withEffect">
                                  <p:stCondLst>
                                    <p:cond delay="0"/>
                                  </p:stCondLst>
                                  <p:childTnLst>
                                    <p:set>
                                      <p:cBhvr>
                                        <p:cTn id="182" dur="1" fill="hold">
                                          <p:stCondLst>
                                            <p:cond delay="0"/>
                                          </p:stCondLst>
                                        </p:cTn>
                                        <p:tgtEl>
                                          <p:spTgt spid="55"/>
                                        </p:tgtEl>
                                        <p:attrNameLst>
                                          <p:attrName>style.visibility</p:attrName>
                                        </p:attrNameLst>
                                      </p:cBhvr>
                                      <p:to>
                                        <p:strVal val="hidden"/>
                                      </p:to>
                                    </p:set>
                                  </p:childTnLst>
                                </p:cTn>
                              </p:par>
                            </p:childTnLst>
                          </p:cTn>
                        </p:par>
                      </p:childTnLst>
                    </p:cTn>
                  </p:par>
                </p:childTnLst>
              </p:cTn>
              <p:nextCondLst>
                <p:cond evt="onClick" delay="0">
                  <p:tgtEl>
                    <p:spTgt spid="55"/>
                  </p:tgtEl>
                </p:cond>
              </p:nextCondLst>
            </p:seq>
            <p:seq concurrent="1" nextAc="seek">
              <p:cTn id="183" restart="whenNotActive" fill="hold" evtFilter="cancelBubble" nodeType="interactiveSeq">
                <p:stCondLst>
                  <p:cond evt="onClick" delay="0">
                    <p:tgtEl>
                      <p:spTgt spid="56"/>
                    </p:tgtEl>
                  </p:cond>
                </p:stCondLst>
                <p:endSync evt="end" delay="0">
                  <p:rtn val="all"/>
                </p:endSync>
                <p:childTnLst>
                  <p:par>
                    <p:cTn id="184" fill="hold">
                      <p:stCondLst>
                        <p:cond delay="0"/>
                      </p:stCondLst>
                      <p:childTnLst>
                        <p:par>
                          <p:cTn id="185" fill="hold">
                            <p:stCondLst>
                              <p:cond delay="0"/>
                            </p:stCondLst>
                            <p:childTnLst>
                              <p:par>
                                <p:cTn id="186" presetID="1" presetClass="entr" presetSubtype="0" fill="hold" grpId="0" nodeType="clickEffect">
                                  <p:stCondLst>
                                    <p:cond delay="0"/>
                                  </p:stCondLst>
                                  <p:childTnLst>
                                    <p:set>
                                      <p:cBhvr>
                                        <p:cTn id="187" dur="1" fill="hold">
                                          <p:stCondLst>
                                            <p:cond delay="0"/>
                                          </p:stCondLst>
                                        </p:cTn>
                                        <p:tgtEl>
                                          <p:spTgt spid="55"/>
                                        </p:tgtEl>
                                        <p:attrNameLst>
                                          <p:attrName>style.visibility</p:attrName>
                                        </p:attrNameLst>
                                      </p:cBhvr>
                                      <p:to>
                                        <p:strVal val="visible"/>
                                      </p:to>
                                    </p:set>
                                  </p:childTnLst>
                                </p:cTn>
                              </p:par>
                              <p:par>
                                <p:cTn id="188" presetID="1" presetClass="exit" presetSubtype="0" fill="hold" grpId="1" nodeType="withEffect">
                                  <p:stCondLst>
                                    <p:cond delay="0"/>
                                  </p:stCondLst>
                                  <p:childTnLst>
                                    <p:set>
                                      <p:cBhvr>
                                        <p:cTn id="189" dur="1" fill="hold">
                                          <p:stCondLst>
                                            <p:cond delay="0"/>
                                          </p:stCondLst>
                                        </p:cTn>
                                        <p:tgtEl>
                                          <p:spTgt spid="56"/>
                                        </p:tgtEl>
                                        <p:attrNameLst>
                                          <p:attrName>style.visibility</p:attrName>
                                        </p:attrNameLst>
                                      </p:cBhvr>
                                      <p:to>
                                        <p:strVal val="hidden"/>
                                      </p:to>
                                    </p:set>
                                  </p:childTnLst>
                                </p:cTn>
                              </p:par>
                            </p:childTnLst>
                          </p:cTn>
                        </p:par>
                      </p:childTnLst>
                    </p:cTn>
                  </p:par>
                </p:childTnLst>
              </p:cTn>
              <p:nextCondLst>
                <p:cond evt="onClick" delay="0">
                  <p:tgtEl>
                    <p:spTgt spid="56"/>
                  </p:tgtEl>
                </p:cond>
              </p:nextCondLst>
            </p:seq>
            <p:seq concurrent="1" nextAc="seek">
              <p:cTn id="190" restart="whenNotActive" fill="hold" evtFilter="cancelBubble" nodeType="interactiveSeq">
                <p:stCondLst>
                  <p:cond evt="onClick" delay="0">
                    <p:tgtEl>
                      <p:spTgt spid="57"/>
                    </p:tgtEl>
                  </p:cond>
                </p:stCondLst>
                <p:endSync evt="end" delay="0">
                  <p:rtn val="all"/>
                </p:endSync>
                <p:childTnLst>
                  <p:par>
                    <p:cTn id="191" fill="hold">
                      <p:stCondLst>
                        <p:cond delay="0"/>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56"/>
                                        </p:tgtEl>
                                        <p:attrNameLst>
                                          <p:attrName>style.visibility</p:attrName>
                                        </p:attrNameLst>
                                      </p:cBhvr>
                                      <p:to>
                                        <p:strVal val="visible"/>
                                      </p:to>
                                    </p:set>
                                  </p:childTnLst>
                                </p:cTn>
                              </p:par>
                              <p:par>
                                <p:cTn id="195" presetID="1" presetClass="exit" presetSubtype="0" fill="hold" grpId="1" nodeType="withEffect">
                                  <p:stCondLst>
                                    <p:cond delay="0"/>
                                  </p:stCondLst>
                                  <p:childTnLst>
                                    <p:set>
                                      <p:cBhvr>
                                        <p:cTn id="196" dur="1" fill="hold">
                                          <p:stCondLst>
                                            <p:cond delay="0"/>
                                          </p:stCondLst>
                                        </p:cTn>
                                        <p:tgtEl>
                                          <p:spTgt spid="57"/>
                                        </p:tgtEl>
                                        <p:attrNameLst>
                                          <p:attrName>style.visibility</p:attrName>
                                        </p:attrNameLst>
                                      </p:cBhvr>
                                      <p:to>
                                        <p:strVal val="hidden"/>
                                      </p:to>
                                    </p:set>
                                  </p:childTnLst>
                                </p:cTn>
                              </p:par>
                            </p:childTnLst>
                          </p:cTn>
                        </p:par>
                      </p:childTnLst>
                    </p:cTn>
                  </p:par>
                </p:childTnLst>
              </p:cTn>
              <p:nextCondLst>
                <p:cond evt="onClick" delay="0">
                  <p:tgtEl>
                    <p:spTgt spid="57"/>
                  </p:tgtEl>
                </p:cond>
              </p:nextCondLst>
            </p:seq>
            <p:seq concurrent="1" nextAc="seek">
              <p:cTn id="197" restart="whenNotActive" fill="hold" evtFilter="cancelBubble" nodeType="interactiveSeq">
                <p:stCondLst>
                  <p:cond evt="onClick" delay="0">
                    <p:tgtEl>
                      <p:spTgt spid="53"/>
                    </p:tgtEl>
                  </p:cond>
                </p:stCondLst>
                <p:endSync evt="end" delay="0">
                  <p:rtn val="all"/>
                </p:endSync>
                <p:childTnLst>
                  <p:par>
                    <p:cTn id="198" fill="hold">
                      <p:stCondLst>
                        <p:cond delay="0"/>
                      </p:stCondLst>
                      <p:childTnLst>
                        <p:par>
                          <p:cTn id="199" fill="hold">
                            <p:stCondLst>
                              <p:cond delay="0"/>
                            </p:stCondLst>
                            <p:childTnLst>
                              <p:par>
                                <p:cTn id="200" presetID="1" presetClass="entr" presetSubtype="0" fill="hold" grpId="0" nodeType="clickEffect">
                                  <p:stCondLst>
                                    <p:cond delay="0"/>
                                  </p:stCondLst>
                                  <p:childTnLst>
                                    <p:set>
                                      <p:cBhvr>
                                        <p:cTn id="201" dur="1" fill="hold">
                                          <p:stCondLst>
                                            <p:cond delay="0"/>
                                          </p:stCondLst>
                                        </p:cTn>
                                        <p:tgtEl>
                                          <p:spTgt spid="57"/>
                                        </p:tgtEl>
                                        <p:attrNameLst>
                                          <p:attrName>style.visibility</p:attrName>
                                        </p:attrNameLst>
                                      </p:cBhvr>
                                      <p:to>
                                        <p:strVal val="visible"/>
                                      </p:to>
                                    </p:set>
                                  </p:childTnLst>
                                </p:cTn>
                              </p:par>
                              <p:par>
                                <p:cTn id="202" presetID="1" presetClass="exit" presetSubtype="0" fill="hold" grpId="1" nodeType="withEffect">
                                  <p:stCondLst>
                                    <p:cond delay="0"/>
                                  </p:stCondLst>
                                  <p:childTnLst>
                                    <p:set>
                                      <p:cBhvr>
                                        <p:cTn id="203" dur="1" fill="hold">
                                          <p:stCondLst>
                                            <p:cond delay="0"/>
                                          </p:stCondLst>
                                        </p:cTn>
                                        <p:tgtEl>
                                          <p:spTgt spid="53"/>
                                        </p:tgtEl>
                                        <p:attrNameLst>
                                          <p:attrName>style.visibility</p:attrName>
                                        </p:attrNameLst>
                                      </p:cBhvr>
                                      <p:to>
                                        <p:strVal val="hidden"/>
                                      </p:to>
                                    </p:set>
                                  </p:childTnLst>
                                </p:cTn>
                              </p:par>
                            </p:childTnLst>
                          </p:cTn>
                        </p:par>
                      </p:childTnLst>
                    </p:cTn>
                  </p:par>
                </p:childTnLst>
              </p:cTn>
              <p:nextCondLst>
                <p:cond evt="onClick" delay="0">
                  <p:tgtEl>
                    <p:spTgt spid="53"/>
                  </p:tgtEl>
                </p:cond>
              </p:nextCondLst>
            </p:seq>
          </p:childTnLst>
        </p:cTn>
      </p:par>
    </p:tnLst>
    <p:bldLst>
      <p:bldP spid="42" grpId="0" animBg="1"/>
      <p:bldP spid="42" grpId="1" animBg="1"/>
      <p:bldP spid="42"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40" grpId="0" animBg="1"/>
      <p:bldP spid="41" grpId="0" animBg="1"/>
      <p:bldP spid="43" grpId="0" animBg="1"/>
      <p:bldP spid="43" grpId="1" animBg="1"/>
      <p:bldP spid="43" grpId="2" animBg="1"/>
      <p:bldP spid="44" grpId="0" animBg="1"/>
      <p:bldP spid="44" grpId="1" animBg="1"/>
      <p:bldP spid="44" grpId="2" animBg="1"/>
      <p:bldP spid="45" grpId="0" animBg="1"/>
      <p:bldP spid="45" grpId="1" animBg="1"/>
      <p:bldP spid="45" grpId="2" animBg="1"/>
      <p:bldP spid="46" grpId="0" animBg="1"/>
      <p:bldP spid="46" grpId="1" animBg="1"/>
      <p:bldP spid="46" grpId="2" animBg="1"/>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57" grpId="0" animBg="1"/>
      <p:bldP spid="57" grpId="1" animBg="1"/>
      <p:bldP spid="57" grpId="2" animBg="1"/>
      <p:bldP spid="30" grpId="0" animBg="1"/>
      <p:bldP spid="69" grpId="0" animBg="1"/>
      <p:bldP spid="8" grpId="0" animBg="1"/>
      <p:bldP spid="67" grpId="0" animBg="1"/>
      <p:bldP spid="13" grpId="0" animBg="1"/>
      <p:bldP spid="3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two amendments to the </a:t>
            </a:r>
            <a:r>
              <a:rPr lang="en-US" sz="1200" b="1" i="1" dirty="0" smtClean="0">
                <a:latin typeface="Tahoma" pitchFamily="34" charset="0"/>
                <a:ea typeface="Tahoma" pitchFamily="34" charset="0"/>
                <a:cs typeface="Tahoma" pitchFamily="34" charset="0"/>
              </a:rPr>
              <a:t>U.S. Constitution </a:t>
            </a:r>
            <a:r>
              <a:rPr lang="en-US" sz="1200" b="1" dirty="0" smtClean="0">
                <a:latin typeface="Tahoma" pitchFamily="34" charset="0"/>
                <a:ea typeface="Tahoma" pitchFamily="34" charset="0"/>
                <a:cs typeface="Tahoma" pitchFamily="34" charset="0"/>
              </a:rPr>
              <a:t>provide due process protection?</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04800" y="1371600"/>
            <a:ext cx="8534400" cy="3962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4572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t>
            </a:r>
          </a:p>
          <a:p>
            <a:pPr algn="ctr"/>
            <a:r>
              <a:rPr lang="en-US" sz="1200" dirty="0" smtClean="0">
                <a:latin typeface="Tahoma" pitchFamily="34" charset="0"/>
                <a:ea typeface="Tahoma" pitchFamily="34" charset="0"/>
                <a:cs typeface="Tahoma" pitchFamily="34" charset="0"/>
              </a:rPr>
              <a:t>Amendment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4572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19050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a:t>
            </a:r>
            <a:r>
              <a:rPr lang="en-US" sz="1200" baseline="30000" dirty="0" smtClean="0">
                <a:latin typeface="Tahoma" pitchFamily="34" charset="0"/>
                <a:ea typeface="Tahoma" pitchFamily="34" charset="0"/>
                <a:cs typeface="Tahoma" pitchFamily="34" charset="0"/>
              </a:rPr>
              <a:t>nd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2766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3</a:t>
            </a:r>
            <a:r>
              <a:rPr lang="en-US" sz="1200" baseline="30000" dirty="0" smtClean="0">
                <a:latin typeface="Tahoma" pitchFamily="34" charset="0"/>
                <a:ea typeface="Tahoma" pitchFamily="34" charset="0"/>
                <a:cs typeface="Tahoma" pitchFamily="34" charset="0"/>
              </a:rPr>
              <a:t>rd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4572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18" name="Frame 17"/>
          <p:cNvSpPr/>
          <p:nvPr/>
        </p:nvSpPr>
        <p:spPr>
          <a:xfrm>
            <a:off x="19050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2766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4572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21 of 30</a:t>
            </a:r>
          </a:p>
          <a:p>
            <a:pPr algn="ctr"/>
            <a:r>
              <a:rPr lang="en-US" sz="1200" b="1" dirty="0" smtClean="0">
                <a:solidFill>
                  <a:schemeClr val="bg1"/>
                </a:solidFill>
                <a:latin typeface="Tahoma" pitchFamily="34" charset="0"/>
                <a:ea typeface="Tahoma" pitchFamily="34" charset="0"/>
                <a:cs typeface="Tahoma" pitchFamily="34" charset="0"/>
              </a:rPr>
              <a:t>8.5.16 (CE.10d)</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90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8</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26" name="Frame 25"/>
          <p:cNvSpPr/>
          <p:nvPr/>
        </p:nvSpPr>
        <p:spPr>
          <a:xfrm>
            <a:off x="190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3276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9</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1" name="Frame 30"/>
          <p:cNvSpPr/>
          <p:nvPr/>
        </p:nvSpPr>
        <p:spPr>
          <a:xfrm>
            <a:off x="3276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a:hlinkHover r:id="" action="ppaction://noaction" highlightClick="1"/>
          </p:cNvPr>
          <p:cNvSpPr/>
          <p:nvPr/>
        </p:nvSpPr>
        <p:spPr>
          <a:xfrm>
            <a:off x="46482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5" name="Frame 34"/>
          <p:cNvSpPr/>
          <p:nvPr/>
        </p:nvSpPr>
        <p:spPr>
          <a:xfrm>
            <a:off x="46482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35">
            <a:hlinkHover r:id="" action="ppaction://noaction" highlightClick="1"/>
          </p:cNvPr>
          <p:cNvSpPr/>
          <p:nvPr/>
        </p:nvSpPr>
        <p:spPr>
          <a:xfrm>
            <a:off x="60960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7" name="Rectangle 36">
            <a:hlinkHover r:id="" action="ppaction://noaction" highlightClick="1"/>
          </p:cNvPr>
          <p:cNvSpPr/>
          <p:nvPr/>
        </p:nvSpPr>
        <p:spPr>
          <a:xfrm>
            <a:off x="7467600" y="1524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8" name="Rectangle 37">
            <a:hlinkHover r:id="" action="ppaction://noaction" highlightClick="1"/>
          </p:cNvPr>
          <p:cNvSpPr/>
          <p:nvPr/>
        </p:nvSpPr>
        <p:spPr>
          <a:xfrm>
            <a:off x="46482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39" name="Frame 38"/>
          <p:cNvSpPr/>
          <p:nvPr/>
        </p:nvSpPr>
        <p:spPr>
          <a:xfrm>
            <a:off x="60960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Frame 39"/>
          <p:cNvSpPr/>
          <p:nvPr/>
        </p:nvSpPr>
        <p:spPr>
          <a:xfrm>
            <a:off x="7467600" y="1524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46482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hlinkHover r:id="" action="ppaction://noaction" highlightClick="1"/>
          </p:cNvPr>
          <p:cNvSpPr/>
          <p:nvPr/>
        </p:nvSpPr>
        <p:spPr>
          <a:xfrm>
            <a:off x="6096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11</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3" name="Frame 42"/>
          <p:cNvSpPr/>
          <p:nvPr/>
        </p:nvSpPr>
        <p:spPr>
          <a:xfrm>
            <a:off x="6096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hlinkHover r:id="" action="ppaction://noaction" highlightClick="1"/>
          </p:cNvPr>
          <p:cNvSpPr/>
          <p:nvPr/>
        </p:nvSpPr>
        <p:spPr>
          <a:xfrm>
            <a:off x="7467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12</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5" name="Frame 44"/>
          <p:cNvSpPr/>
          <p:nvPr/>
        </p:nvSpPr>
        <p:spPr>
          <a:xfrm>
            <a:off x="7467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a:hlinkHover r:id="" action="ppaction://noaction" highlightClick="1"/>
          </p:cNvPr>
          <p:cNvSpPr/>
          <p:nvPr/>
        </p:nvSpPr>
        <p:spPr>
          <a:xfrm>
            <a:off x="4572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13</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7" name="Frame 46"/>
          <p:cNvSpPr/>
          <p:nvPr/>
        </p:nvSpPr>
        <p:spPr>
          <a:xfrm>
            <a:off x="4572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a:hlinkHover r:id="" action="ppaction://noaction" highlightClick="1"/>
          </p:cNvPr>
          <p:cNvSpPr/>
          <p:nvPr/>
        </p:nvSpPr>
        <p:spPr>
          <a:xfrm>
            <a:off x="19050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32766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0" name="Rectangle 49">
            <a:hlinkHover r:id="" action="ppaction://noaction" highlightClick="1"/>
          </p:cNvPr>
          <p:cNvSpPr/>
          <p:nvPr/>
        </p:nvSpPr>
        <p:spPr>
          <a:xfrm>
            <a:off x="4572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19</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1" name="Frame 50"/>
          <p:cNvSpPr/>
          <p:nvPr/>
        </p:nvSpPr>
        <p:spPr>
          <a:xfrm>
            <a:off x="19050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ame 51"/>
          <p:cNvSpPr/>
          <p:nvPr/>
        </p:nvSpPr>
        <p:spPr>
          <a:xfrm>
            <a:off x="32766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ame 52"/>
          <p:cNvSpPr/>
          <p:nvPr/>
        </p:nvSpPr>
        <p:spPr>
          <a:xfrm>
            <a:off x="4572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Rectangle 53">
            <a:hlinkHover r:id="" action="ppaction://noaction" highlightClick="1"/>
          </p:cNvPr>
          <p:cNvSpPr/>
          <p:nvPr/>
        </p:nvSpPr>
        <p:spPr>
          <a:xfrm>
            <a:off x="19050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20</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5" name="Frame 54"/>
          <p:cNvSpPr/>
          <p:nvPr/>
        </p:nvSpPr>
        <p:spPr>
          <a:xfrm>
            <a:off x="19050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Rectangle 55">
            <a:hlinkHover r:id="" action="ppaction://noaction" highlightClick="1"/>
          </p:cNvPr>
          <p:cNvSpPr/>
          <p:nvPr/>
        </p:nvSpPr>
        <p:spPr>
          <a:xfrm>
            <a:off x="32766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21</a:t>
            </a:r>
            <a:r>
              <a:rPr lang="en-US" sz="1200" baseline="30000" dirty="0" smtClean="0">
                <a:latin typeface="Tahoma" pitchFamily="34" charset="0"/>
                <a:ea typeface="Tahoma" pitchFamily="34" charset="0"/>
                <a:cs typeface="Tahoma" pitchFamily="34" charset="0"/>
              </a:rPr>
              <a:t>st</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7" name="Frame 56"/>
          <p:cNvSpPr/>
          <p:nvPr/>
        </p:nvSpPr>
        <p:spPr>
          <a:xfrm>
            <a:off x="32766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a:hlinkHover r:id="" action="ppaction://noaction" highlightClick="1"/>
          </p:cNvPr>
          <p:cNvSpPr/>
          <p:nvPr/>
        </p:nvSpPr>
        <p:spPr>
          <a:xfrm>
            <a:off x="46482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59" name="Frame 58"/>
          <p:cNvSpPr/>
          <p:nvPr/>
        </p:nvSpPr>
        <p:spPr>
          <a:xfrm>
            <a:off x="46482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Rectangle 59">
            <a:hlinkHover r:id="" action="ppaction://noaction" highlightClick="1"/>
          </p:cNvPr>
          <p:cNvSpPr/>
          <p:nvPr/>
        </p:nvSpPr>
        <p:spPr>
          <a:xfrm>
            <a:off x="60960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7467600" y="3048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18</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2" name="Rectangle 61">
            <a:hlinkHover r:id="" action="ppaction://noaction" highlightClick="1"/>
          </p:cNvPr>
          <p:cNvSpPr/>
          <p:nvPr/>
        </p:nvSpPr>
        <p:spPr>
          <a:xfrm>
            <a:off x="46482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22</a:t>
            </a:r>
            <a:r>
              <a:rPr lang="en-US" sz="1200" baseline="30000" dirty="0" smtClean="0">
                <a:latin typeface="Tahoma" pitchFamily="34" charset="0"/>
                <a:ea typeface="Tahoma" pitchFamily="34" charset="0"/>
                <a:cs typeface="Tahoma" pitchFamily="34" charset="0"/>
              </a:rPr>
              <a:t>nd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3" name="Frame 62"/>
          <p:cNvSpPr/>
          <p:nvPr/>
        </p:nvSpPr>
        <p:spPr>
          <a:xfrm>
            <a:off x="60960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Frame 63"/>
          <p:cNvSpPr/>
          <p:nvPr/>
        </p:nvSpPr>
        <p:spPr>
          <a:xfrm>
            <a:off x="7467600" y="3048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Frame 64"/>
          <p:cNvSpPr/>
          <p:nvPr/>
        </p:nvSpPr>
        <p:spPr>
          <a:xfrm>
            <a:off x="46482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Rectangle 65">
            <a:hlinkHover r:id="" action="ppaction://noaction" highlightClick="1"/>
          </p:cNvPr>
          <p:cNvSpPr/>
          <p:nvPr/>
        </p:nvSpPr>
        <p:spPr>
          <a:xfrm>
            <a:off x="60960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23</a:t>
            </a:r>
            <a:r>
              <a:rPr lang="en-US" sz="1200" baseline="30000" dirty="0" smtClean="0">
                <a:latin typeface="Tahoma" pitchFamily="34" charset="0"/>
                <a:ea typeface="Tahoma" pitchFamily="34" charset="0"/>
                <a:cs typeface="Tahoma" pitchFamily="34" charset="0"/>
              </a:rPr>
              <a:t>rd</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7" name="Frame 66"/>
          <p:cNvSpPr/>
          <p:nvPr/>
        </p:nvSpPr>
        <p:spPr>
          <a:xfrm>
            <a:off x="60960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8" name="Rectangle 67">
            <a:hlinkHover r:id="" action="ppaction://noaction" highlightClick="1"/>
          </p:cNvPr>
          <p:cNvSpPr/>
          <p:nvPr/>
        </p:nvSpPr>
        <p:spPr>
          <a:xfrm>
            <a:off x="7467600" y="3810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24</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69" name="Frame 68"/>
          <p:cNvSpPr/>
          <p:nvPr/>
        </p:nvSpPr>
        <p:spPr>
          <a:xfrm>
            <a:off x="7467600" y="3810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Rectangle 69">
            <a:hlinkHover r:id="" action="ppaction://noaction" highlightClick="1"/>
          </p:cNvPr>
          <p:cNvSpPr/>
          <p:nvPr/>
        </p:nvSpPr>
        <p:spPr>
          <a:xfrm>
            <a:off x="4572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25</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1" name="Frame 70"/>
          <p:cNvSpPr/>
          <p:nvPr/>
        </p:nvSpPr>
        <p:spPr>
          <a:xfrm>
            <a:off x="4572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2" name="Rectangle 71">
            <a:hlinkHover r:id="" action="ppaction://noaction" highlightClick="1"/>
          </p:cNvPr>
          <p:cNvSpPr/>
          <p:nvPr/>
        </p:nvSpPr>
        <p:spPr>
          <a:xfrm>
            <a:off x="19050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26</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3" name="Frame 72"/>
          <p:cNvSpPr/>
          <p:nvPr/>
        </p:nvSpPr>
        <p:spPr>
          <a:xfrm>
            <a:off x="19050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4" name="Rectangle 73">
            <a:hlinkHover r:id="" action="ppaction://noaction" highlightClick="1"/>
          </p:cNvPr>
          <p:cNvSpPr/>
          <p:nvPr/>
        </p:nvSpPr>
        <p:spPr>
          <a:xfrm>
            <a:off x="3276600" y="4572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27</a:t>
            </a:r>
            <a:r>
              <a:rPr lang="en-US" sz="1200" baseline="30000" dirty="0" smtClean="0">
                <a:latin typeface="Tahoma" pitchFamily="34" charset="0"/>
                <a:ea typeface="Tahoma" pitchFamily="34" charset="0"/>
                <a:cs typeface="Tahoma" pitchFamily="34" charset="0"/>
              </a:rPr>
              <a:t>th</a:t>
            </a:r>
            <a:r>
              <a:rPr lang="en-US" sz="1200" dirty="0" smtClean="0">
                <a:latin typeface="Tahoma" pitchFamily="34" charset="0"/>
                <a:ea typeface="Tahoma" pitchFamily="34" charset="0"/>
                <a:cs typeface="Tahoma" pitchFamily="34" charset="0"/>
              </a:rPr>
              <a:t> Amendment</a:t>
            </a:r>
            <a:endParaRPr lang="en-US" sz="1200" dirty="0">
              <a:latin typeface="Tahoma" pitchFamily="34" charset="0"/>
              <a:ea typeface="Tahoma" pitchFamily="34" charset="0"/>
              <a:cs typeface="Tahoma" pitchFamily="34" charset="0"/>
            </a:endParaRPr>
          </a:p>
        </p:txBody>
      </p:sp>
      <p:sp>
        <p:nvSpPr>
          <p:cNvPr id="75" name="Frame 74"/>
          <p:cNvSpPr/>
          <p:nvPr/>
        </p:nvSpPr>
        <p:spPr>
          <a:xfrm>
            <a:off x="3276600" y="4572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6096000" y="1524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1905000" y="3048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5" restart="whenNotActive" fill="hold" evtFilter="cancelBubble" nodeType="interactiveSeq">
                <p:stCondLst>
                  <p:cond evt="onClick" delay="0">
                    <p:tgtEl>
                      <p:spTgt spid="27"/>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30"/>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63" restart="whenNotActive" fill="hold" evtFilter="cancelBubble" nodeType="interactiveSeq">
                <p:stCondLst>
                  <p:cond evt="onClick" delay="0">
                    <p:tgtEl>
                      <p:spTgt spid="34"/>
                    </p:tgtEl>
                  </p:cond>
                </p:stCondLst>
                <p:endSync evt="end" delay="0">
                  <p:rtn val="all"/>
                </p:endSync>
                <p:childTnLst>
                  <p:par>
                    <p:cTn id="64" fill="hold">
                      <p:stCondLst>
                        <p:cond delay="0"/>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grpId="1" nodeType="clickEffect">
                                  <p:stCondLst>
                                    <p:cond delay="0"/>
                                  </p:stCondLst>
                                  <p:childTnLst>
                                    <p:set>
                                      <p:cBhvr>
                                        <p:cTn id="71"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72" restart="whenNotActive" fill="hold" evtFilter="cancelBubble" nodeType="interactiveSeq">
                <p:stCondLst>
                  <p:cond evt="onClick" delay="0">
                    <p:tgtEl>
                      <p:spTgt spid="3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9"/>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grpId="1" nodeType="clickEffect">
                                  <p:stCondLst>
                                    <p:cond delay="0"/>
                                  </p:stCondLst>
                                  <p:childTnLst>
                                    <p:set>
                                      <p:cBhvr>
                                        <p:cTn id="80"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6"/>
                  </p:tgtEl>
                </p:cond>
              </p:nextCondLst>
            </p:seq>
            <p:seq concurrent="1" nextAc="seek">
              <p:cTn id="81" restart="whenNotActive" fill="hold" evtFilter="cancelBubble" nodeType="interactiveSeq">
                <p:stCondLst>
                  <p:cond evt="onClick" delay="0">
                    <p:tgtEl>
                      <p:spTgt spid="37"/>
                    </p:tgtEl>
                  </p:cond>
                </p:stCondLst>
                <p:endSync evt="end" delay="0">
                  <p:rtn val="all"/>
                </p:endSync>
                <p:childTnLst>
                  <p:par>
                    <p:cTn id="82" fill="hold">
                      <p:stCondLst>
                        <p:cond delay="0"/>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40"/>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xit" presetSubtype="0" fill="hold" grpId="1" nodeType="clickEffect">
                                  <p:stCondLst>
                                    <p:cond delay="0"/>
                                  </p:stCondLst>
                                  <p:childTnLst>
                                    <p:set>
                                      <p:cBhvr>
                                        <p:cTn id="89"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7"/>
                  </p:tgtEl>
                </p:cond>
              </p:nextCondLst>
            </p:seq>
            <p:seq concurrent="1" nextAc="seek">
              <p:cTn id="90" restart="whenNotActive" fill="hold" evtFilter="cancelBubble" nodeType="interactiveSeq">
                <p:stCondLst>
                  <p:cond evt="onClick" delay="0">
                    <p:tgtEl>
                      <p:spTgt spid="38"/>
                    </p:tgtEl>
                  </p:cond>
                </p:stCondLst>
                <p:endSync evt="end" delay="0">
                  <p:rtn val="all"/>
                </p:endSync>
                <p:childTnLst>
                  <p:par>
                    <p:cTn id="91" fill="hold">
                      <p:stCondLst>
                        <p:cond delay="0"/>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99" restart="whenNotActive" fill="hold" evtFilter="cancelBubble" nodeType="interactiveSeq">
                <p:stCondLst>
                  <p:cond evt="onClick" delay="0">
                    <p:tgtEl>
                      <p:spTgt spid="42"/>
                    </p:tgtEl>
                  </p:cond>
                </p:stCondLst>
                <p:endSync evt="end" delay="0">
                  <p:rtn val="all"/>
                </p:endSync>
                <p:childTnLst>
                  <p:par>
                    <p:cTn id="100" fill="hold">
                      <p:stCondLst>
                        <p:cond delay="0"/>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43"/>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1" presetClass="exit" presetSubtype="0" fill="hold" grpId="1" nodeType="clickEffect">
                                  <p:stCondLst>
                                    <p:cond delay="0"/>
                                  </p:stCondLst>
                                  <p:childTnLst>
                                    <p:set>
                                      <p:cBhvr>
                                        <p:cTn id="107"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08" restart="whenNotActive" fill="hold" evtFilter="cancelBubble" nodeType="interactiveSeq">
                <p:stCondLst>
                  <p:cond evt="onClick" delay="0">
                    <p:tgtEl>
                      <p:spTgt spid="44"/>
                    </p:tgtEl>
                  </p:cond>
                </p:stCondLst>
                <p:endSync evt="end" delay="0">
                  <p:rtn val="all"/>
                </p:endSync>
                <p:childTnLst>
                  <p:par>
                    <p:cTn id="109" fill="hold">
                      <p:stCondLst>
                        <p:cond delay="0"/>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45"/>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xit" presetSubtype="0" fill="hold" grpId="1" nodeType="clickEffect">
                                  <p:stCondLst>
                                    <p:cond delay="0"/>
                                  </p:stCondLst>
                                  <p:childTnLst>
                                    <p:set>
                                      <p:cBhvr>
                                        <p:cTn id="116"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17" restart="whenNotActive" fill="hold" evtFilter="cancelBubble" nodeType="interactiveSeq">
                <p:stCondLst>
                  <p:cond evt="onClick" delay="0">
                    <p:tgtEl>
                      <p:spTgt spid="46"/>
                    </p:tgtEl>
                  </p:cond>
                </p:stCondLst>
                <p:endSync evt="end" delay="0">
                  <p:rtn val="all"/>
                </p:endSync>
                <p:childTnLst>
                  <p:par>
                    <p:cTn id="118" fill="hold">
                      <p:stCondLst>
                        <p:cond delay="0"/>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47"/>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xit" presetSubtype="0" fill="hold" grpId="1" nodeType="clickEffect">
                                  <p:stCondLst>
                                    <p:cond delay="0"/>
                                  </p:stCondLst>
                                  <p:childTnLst>
                                    <p:set>
                                      <p:cBhvr>
                                        <p:cTn id="125"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26" restart="whenNotActive" fill="hold" evtFilter="cancelBubble" nodeType="interactiveSeq">
                <p:stCondLst>
                  <p:cond evt="onClick" delay="0">
                    <p:tgtEl>
                      <p:spTgt spid="48"/>
                    </p:tgtEl>
                  </p:cond>
                </p:stCondLst>
                <p:endSync evt="end" delay="0">
                  <p:rtn val="all"/>
                </p:endSync>
                <p:childTnLst>
                  <p:par>
                    <p:cTn id="127" fill="hold">
                      <p:stCondLst>
                        <p:cond delay="0"/>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51"/>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xit" presetSubtype="0" fill="hold" grpId="1" nodeType="clickEffect">
                                  <p:stCondLst>
                                    <p:cond delay="0"/>
                                  </p:stCondLst>
                                  <p:childTnLst>
                                    <p:set>
                                      <p:cBhvr>
                                        <p:cTn id="134"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35" restart="whenNotActive" fill="hold" evtFilter="cancelBubble" nodeType="interactiveSeq">
                <p:stCondLst>
                  <p:cond evt="onClick" delay="0">
                    <p:tgtEl>
                      <p:spTgt spid="49"/>
                    </p:tgtEl>
                  </p:cond>
                </p:stCondLst>
                <p:endSync evt="end" delay="0">
                  <p:rtn val="all"/>
                </p:endSync>
                <p:childTnLst>
                  <p:par>
                    <p:cTn id="136" fill="hold">
                      <p:stCondLst>
                        <p:cond delay="0"/>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52"/>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1" presetClass="exit" presetSubtype="0" fill="hold" grpId="1" nodeType="clickEffect">
                                  <p:stCondLst>
                                    <p:cond delay="0"/>
                                  </p:stCondLst>
                                  <p:childTnLst>
                                    <p:set>
                                      <p:cBhvr>
                                        <p:cTn id="143"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44" restart="whenNotActive" fill="hold" evtFilter="cancelBubble" nodeType="interactiveSeq">
                <p:stCondLst>
                  <p:cond evt="onClick" delay="0">
                    <p:tgtEl>
                      <p:spTgt spid="50"/>
                    </p:tgtEl>
                  </p:cond>
                </p:stCondLst>
                <p:endSync evt="end" delay="0">
                  <p:rtn val="all"/>
                </p:endSync>
                <p:childTnLst>
                  <p:par>
                    <p:cTn id="145" fill="hold">
                      <p:stCondLst>
                        <p:cond delay="0"/>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53"/>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presetID="1" presetClass="exit" presetSubtype="0" fill="hold" grpId="1" nodeType="clickEffect">
                                  <p:stCondLst>
                                    <p:cond delay="0"/>
                                  </p:stCondLst>
                                  <p:childTnLst>
                                    <p:set>
                                      <p:cBhvr>
                                        <p:cTn id="152" dur="1" fill="hold">
                                          <p:stCondLst>
                                            <p:cond delay="0"/>
                                          </p:stCondLst>
                                        </p:cTn>
                                        <p:tgtEl>
                                          <p:spTgt spid="53"/>
                                        </p:tgtEl>
                                        <p:attrNameLst>
                                          <p:attrName>style.visibility</p:attrName>
                                        </p:attrNameLst>
                                      </p:cBhvr>
                                      <p:to>
                                        <p:strVal val="hidden"/>
                                      </p:to>
                                    </p:set>
                                  </p:childTnLst>
                                </p:cTn>
                              </p:par>
                            </p:childTnLst>
                          </p:cTn>
                        </p:par>
                      </p:childTnLst>
                    </p:cTn>
                  </p:par>
                </p:childTnLst>
              </p:cTn>
              <p:nextCondLst>
                <p:cond evt="onClick" delay="0">
                  <p:tgtEl>
                    <p:spTgt spid="50"/>
                  </p:tgtEl>
                </p:cond>
              </p:nextCondLst>
            </p:seq>
            <p:seq concurrent="1" nextAc="seek">
              <p:cTn id="153" restart="whenNotActive" fill="hold" evtFilter="cancelBubble" nodeType="interactiveSeq">
                <p:stCondLst>
                  <p:cond evt="onClick" delay="0">
                    <p:tgtEl>
                      <p:spTgt spid="54"/>
                    </p:tgtEl>
                  </p:cond>
                </p:stCondLst>
                <p:endSync evt="end" delay="0">
                  <p:rtn val="all"/>
                </p:endSync>
                <p:childTnLst>
                  <p:par>
                    <p:cTn id="154" fill="hold">
                      <p:stCondLst>
                        <p:cond delay="0"/>
                      </p:stCondLst>
                      <p:childTnLst>
                        <p:par>
                          <p:cTn id="155" fill="hold">
                            <p:stCondLst>
                              <p:cond delay="0"/>
                            </p:stCondLst>
                            <p:childTnLst>
                              <p:par>
                                <p:cTn id="156" presetID="1" presetClass="entr" presetSubtype="0" fill="hold" grpId="0" nodeType="clickEffect">
                                  <p:stCondLst>
                                    <p:cond delay="0"/>
                                  </p:stCondLst>
                                  <p:childTnLst>
                                    <p:set>
                                      <p:cBhvr>
                                        <p:cTn id="157" dur="1" fill="hold">
                                          <p:stCondLst>
                                            <p:cond delay="0"/>
                                          </p:stCondLst>
                                        </p:cTn>
                                        <p:tgtEl>
                                          <p:spTgt spid="55"/>
                                        </p:tgtEl>
                                        <p:attrNameLst>
                                          <p:attrName>style.visibility</p:attrName>
                                        </p:attrNameLst>
                                      </p:cBhvr>
                                      <p:to>
                                        <p:strVal val="visible"/>
                                      </p:to>
                                    </p:set>
                                  </p:childTnLst>
                                </p:cTn>
                              </p:par>
                            </p:childTnLst>
                          </p:cTn>
                        </p:par>
                      </p:childTnLst>
                    </p:cTn>
                  </p:par>
                  <p:par>
                    <p:cTn id="158" fill="hold">
                      <p:stCondLst>
                        <p:cond delay="indefinite"/>
                      </p:stCondLst>
                      <p:childTnLst>
                        <p:par>
                          <p:cTn id="159" fill="hold">
                            <p:stCondLst>
                              <p:cond delay="0"/>
                            </p:stCondLst>
                            <p:childTnLst>
                              <p:par>
                                <p:cTn id="160" presetID="1" presetClass="exit" presetSubtype="0" fill="hold" grpId="1" nodeType="clickEffect">
                                  <p:stCondLst>
                                    <p:cond delay="0"/>
                                  </p:stCondLst>
                                  <p:childTnLst>
                                    <p:set>
                                      <p:cBhvr>
                                        <p:cTn id="161" dur="1" fill="hold">
                                          <p:stCondLst>
                                            <p:cond delay="0"/>
                                          </p:stCondLst>
                                        </p:cTn>
                                        <p:tgtEl>
                                          <p:spTgt spid="55"/>
                                        </p:tgtEl>
                                        <p:attrNameLst>
                                          <p:attrName>style.visibility</p:attrName>
                                        </p:attrNameLst>
                                      </p:cBhvr>
                                      <p:to>
                                        <p:strVal val="hidden"/>
                                      </p:to>
                                    </p:set>
                                  </p:childTnLst>
                                </p:cTn>
                              </p:par>
                            </p:childTnLst>
                          </p:cTn>
                        </p:par>
                      </p:childTnLst>
                    </p:cTn>
                  </p:par>
                </p:childTnLst>
              </p:cTn>
              <p:nextCondLst>
                <p:cond evt="onClick" delay="0">
                  <p:tgtEl>
                    <p:spTgt spid="54"/>
                  </p:tgtEl>
                </p:cond>
              </p:nextCondLst>
            </p:seq>
            <p:seq concurrent="1" nextAc="seek">
              <p:cTn id="162" restart="whenNotActive" fill="hold" evtFilter="cancelBubble" nodeType="interactiveSeq">
                <p:stCondLst>
                  <p:cond evt="onClick" delay="0">
                    <p:tgtEl>
                      <p:spTgt spid="56"/>
                    </p:tgtEl>
                  </p:cond>
                </p:stCondLst>
                <p:endSync evt="end" delay="0">
                  <p:rtn val="all"/>
                </p:endSync>
                <p:childTnLst>
                  <p:par>
                    <p:cTn id="163" fill="hold">
                      <p:stCondLst>
                        <p:cond delay="0"/>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57"/>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xit" presetSubtype="0" fill="hold" grpId="1" nodeType="clickEffect">
                                  <p:stCondLst>
                                    <p:cond delay="0"/>
                                  </p:stCondLst>
                                  <p:childTnLst>
                                    <p:set>
                                      <p:cBhvr>
                                        <p:cTn id="170" dur="1" fill="hold">
                                          <p:stCondLst>
                                            <p:cond delay="0"/>
                                          </p:stCondLst>
                                        </p:cTn>
                                        <p:tgtEl>
                                          <p:spTgt spid="57"/>
                                        </p:tgtEl>
                                        <p:attrNameLst>
                                          <p:attrName>style.visibility</p:attrName>
                                        </p:attrNameLst>
                                      </p:cBhvr>
                                      <p:to>
                                        <p:strVal val="hidden"/>
                                      </p:to>
                                    </p:set>
                                  </p:childTnLst>
                                </p:cTn>
                              </p:par>
                            </p:childTnLst>
                          </p:cTn>
                        </p:par>
                      </p:childTnLst>
                    </p:cTn>
                  </p:par>
                </p:childTnLst>
              </p:cTn>
              <p:nextCondLst>
                <p:cond evt="onClick" delay="0">
                  <p:tgtEl>
                    <p:spTgt spid="56"/>
                  </p:tgtEl>
                </p:cond>
              </p:nextCondLst>
            </p:seq>
            <p:seq concurrent="1" nextAc="seek">
              <p:cTn id="171" restart="whenNotActive" fill="hold" evtFilter="cancelBubble" nodeType="interactiveSeq">
                <p:stCondLst>
                  <p:cond evt="onClick" delay="0">
                    <p:tgtEl>
                      <p:spTgt spid="58"/>
                    </p:tgtEl>
                  </p:cond>
                </p:stCondLst>
                <p:endSync evt="end" delay="0">
                  <p:rtn val="all"/>
                </p:endSync>
                <p:childTnLst>
                  <p:par>
                    <p:cTn id="172" fill="hold">
                      <p:stCondLst>
                        <p:cond delay="0"/>
                      </p:stCondLst>
                      <p:childTnLst>
                        <p:par>
                          <p:cTn id="173" fill="hold">
                            <p:stCondLst>
                              <p:cond delay="0"/>
                            </p:stCondLst>
                            <p:childTnLst>
                              <p:par>
                                <p:cTn id="174" presetID="1" presetClass="entr" presetSubtype="0" fill="hold" grpId="0" nodeType="clickEffect">
                                  <p:stCondLst>
                                    <p:cond delay="0"/>
                                  </p:stCondLst>
                                  <p:childTnLst>
                                    <p:set>
                                      <p:cBhvr>
                                        <p:cTn id="175" dur="1" fill="hold">
                                          <p:stCondLst>
                                            <p:cond delay="0"/>
                                          </p:stCondLst>
                                        </p:cTn>
                                        <p:tgtEl>
                                          <p:spTgt spid="59"/>
                                        </p:tgtEl>
                                        <p:attrNameLst>
                                          <p:attrName>style.visibility</p:attrName>
                                        </p:attrNameLst>
                                      </p:cBhvr>
                                      <p:to>
                                        <p:strVal val="visible"/>
                                      </p:to>
                                    </p:set>
                                  </p:childTnLst>
                                </p:cTn>
                              </p:par>
                            </p:childTnLst>
                          </p:cTn>
                        </p:par>
                      </p:childTnLst>
                    </p:cTn>
                  </p:par>
                  <p:par>
                    <p:cTn id="176" fill="hold">
                      <p:stCondLst>
                        <p:cond delay="indefinite"/>
                      </p:stCondLst>
                      <p:childTnLst>
                        <p:par>
                          <p:cTn id="177" fill="hold">
                            <p:stCondLst>
                              <p:cond delay="0"/>
                            </p:stCondLst>
                            <p:childTnLst>
                              <p:par>
                                <p:cTn id="178" presetID="1" presetClass="exit" presetSubtype="0" fill="hold" grpId="1" nodeType="clickEffect">
                                  <p:stCondLst>
                                    <p:cond delay="0"/>
                                  </p:stCondLst>
                                  <p:childTnLst>
                                    <p:set>
                                      <p:cBhvr>
                                        <p:cTn id="179"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8"/>
                  </p:tgtEl>
                </p:cond>
              </p:nextCondLst>
            </p:seq>
            <p:seq concurrent="1" nextAc="seek">
              <p:cTn id="180" restart="whenNotActive" fill="hold" evtFilter="cancelBubble" nodeType="interactiveSeq">
                <p:stCondLst>
                  <p:cond evt="onClick" delay="0">
                    <p:tgtEl>
                      <p:spTgt spid="60"/>
                    </p:tgtEl>
                  </p:cond>
                </p:stCondLst>
                <p:endSync evt="end" delay="0">
                  <p:rtn val="all"/>
                </p:endSync>
                <p:childTnLst>
                  <p:par>
                    <p:cTn id="181" fill="hold">
                      <p:stCondLst>
                        <p:cond delay="0"/>
                      </p:stCondLst>
                      <p:childTnLst>
                        <p:par>
                          <p:cTn id="182" fill="hold">
                            <p:stCondLst>
                              <p:cond delay="0"/>
                            </p:stCondLst>
                            <p:childTnLst>
                              <p:par>
                                <p:cTn id="183" presetID="1" presetClass="entr" presetSubtype="0" fill="hold" grpId="0" nodeType="clickEffect">
                                  <p:stCondLst>
                                    <p:cond delay="0"/>
                                  </p:stCondLst>
                                  <p:childTnLst>
                                    <p:set>
                                      <p:cBhvr>
                                        <p:cTn id="184" dur="1" fill="hold">
                                          <p:stCondLst>
                                            <p:cond delay="0"/>
                                          </p:stCondLst>
                                        </p:cTn>
                                        <p:tgtEl>
                                          <p:spTgt spid="63"/>
                                        </p:tgtEl>
                                        <p:attrNameLst>
                                          <p:attrName>style.visibility</p:attrName>
                                        </p:attrNameLst>
                                      </p:cBhvr>
                                      <p:to>
                                        <p:strVal val="visible"/>
                                      </p:to>
                                    </p:set>
                                  </p:childTnLst>
                                </p:cTn>
                              </p:par>
                            </p:childTnLst>
                          </p:cTn>
                        </p:par>
                      </p:childTnLst>
                    </p:cTn>
                  </p:par>
                  <p:par>
                    <p:cTn id="185" fill="hold">
                      <p:stCondLst>
                        <p:cond delay="indefinite"/>
                      </p:stCondLst>
                      <p:childTnLst>
                        <p:par>
                          <p:cTn id="186" fill="hold">
                            <p:stCondLst>
                              <p:cond delay="0"/>
                            </p:stCondLst>
                            <p:childTnLst>
                              <p:par>
                                <p:cTn id="187" presetID="1" presetClass="exit" presetSubtype="0" fill="hold" grpId="1" nodeType="clickEffect">
                                  <p:stCondLst>
                                    <p:cond delay="0"/>
                                  </p:stCondLst>
                                  <p:childTnLst>
                                    <p:set>
                                      <p:cBhvr>
                                        <p:cTn id="188"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89" restart="whenNotActive" fill="hold" evtFilter="cancelBubble" nodeType="interactiveSeq">
                <p:stCondLst>
                  <p:cond evt="onClick" delay="0">
                    <p:tgtEl>
                      <p:spTgt spid="61"/>
                    </p:tgtEl>
                  </p:cond>
                </p:stCondLst>
                <p:endSync evt="end" delay="0">
                  <p:rtn val="all"/>
                </p:endSync>
                <p:childTnLst>
                  <p:par>
                    <p:cTn id="190" fill="hold">
                      <p:stCondLst>
                        <p:cond delay="0"/>
                      </p:stCondLst>
                      <p:childTnLst>
                        <p:par>
                          <p:cTn id="191" fill="hold">
                            <p:stCondLst>
                              <p:cond delay="0"/>
                            </p:stCondLst>
                            <p:childTnLst>
                              <p:par>
                                <p:cTn id="192" presetID="1" presetClass="entr" presetSubtype="0" fill="hold" grpId="0" nodeType="clickEffect">
                                  <p:stCondLst>
                                    <p:cond delay="0"/>
                                  </p:stCondLst>
                                  <p:childTnLst>
                                    <p:set>
                                      <p:cBhvr>
                                        <p:cTn id="193" dur="1" fill="hold">
                                          <p:stCondLst>
                                            <p:cond delay="0"/>
                                          </p:stCondLst>
                                        </p:cTn>
                                        <p:tgtEl>
                                          <p:spTgt spid="64"/>
                                        </p:tgtEl>
                                        <p:attrNameLst>
                                          <p:attrName>style.visibility</p:attrName>
                                        </p:attrNameLst>
                                      </p:cBhvr>
                                      <p:to>
                                        <p:strVal val="visible"/>
                                      </p:to>
                                    </p:set>
                                  </p:childTnLst>
                                </p:cTn>
                              </p:par>
                            </p:childTnLst>
                          </p:cTn>
                        </p:par>
                      </p:childTnLst>
                    </p:cTn>
                  </p:par>
                  <p:par>
                    <p:cTn id="194" fill="hold">
                      <p:stCondLst>
                        <p:cond delay="indefinite"/>
                      </p:stCondLst>
                      <p:childTnLst>
                        <p:par>
                          <p:cTn id="195" fill="hold">
                            <p:stCondLst>
                              <p:cond delay="0"/>
                            </p:stCondLst>
                            <p:childTnLst>
                              <p:par>
                                <p:cTn id="196" presetID="1" presetClass="exit" presetSubtype="0" fill="hold" grpId="1" nodeType="clickEffect">
                                  <p:stCondLst>
                                    <p:cond delay="0"/>
                                  </p:stCondLst>
                                  <p:childTnLst>
                                    <p:set>
                                      <p:cBhvr>
                                        <p:cTn id="197"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1"/>
                  </p:tgtEl>
                </p:cond>
              </p:nextCondLst>
            </p:seq>
            <p:seq concurrent="1" nextAc="seek">
              <p:cTn id="198" restart="whenNotActive" fill="hold" evtFilter="cancelBubble" nodeType="interactiveSeq">
                <p:stCondLst>
                  <p:cond evt="onClick" delay="0">
                    <p:tgtEl>
                      <p:spTgt spid="62"/>
                    </p:tgtEl>
                  </p:cond>
                </p:stCondLst>
                <p:endSync evt="end" delay="0">
                  <p:rtn val="all"/>
                </p:endSync>
                <p:childTnLst>
                  <p:par>
                    <p:cTn id="199" fill="hold">
                      <p:stCondLst>
                        <p:cond delay="0"/>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65"/>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xit" presetSubtype="0" fill="hold" grpId="1" nodeType="clickEffect">
                                  <p:stCondLst>
                                    <p:cond delay="0"/>
                                  </p:stCondLst>
                                  <p:childTnLst>
                                    <p:set>
                                      <p:cBhvr>
                                        <p:cTn id="206" dur="1" fill="hold">
                                          <p:stCondLst>
                                            <p:cond delay="0"/>
                                          </p:stCondLst>
                                        </p:cTn>
                                        <p:tgtEl>
                                          <p:spTgt spid="65"/>
                                        </p:tgtEl>
                                        <p:attrNameLst>
                                          <p:attrName>style.visibility</p:attrName>
                                        </p:attrNameLst>
                                      </p:cBhvr>
                                      <p:to>
                                        <p:strVal val="hidden"/>
                                      </p:to>
                                    </p:set>
                                  </p:childTnLst>
                                </p:cTn>
                              </p:par>
                            </p:childTnLst>
                          </p:cTn>
                        </p:par>
                      </p:childTnLst>
                    </p:cTn>
                  </p:par>
                </p:childTnLst>
              </p:cTn>
              <p:nextCondLst>
                <p:cond evt="onClick" delay="0">
                  <p:tgtEl>
                    <p:spTgt spid="62"/>
                  </p:tgtEl>
                </p:cond>
              </p:nextCondLst>
            </p:seq>
            <p:seq concurrent="1" nextAc="seek">
              <p:cTn id="207" restart="whenNotActive" fill="hold" evtFilter="cancelBubble" nodeType="interactiveSeq">
                <p:stCondLst>
                  <p:cond evt="onClick" delay="0">
                    <p:tgtEl>
                      <p:spTgt spid="66"/>
                    </p:tgtEl>
                  </p:cond>
                </p:stCondLst>
                <p:endSync evt="end" delay="0">
                  <p:rtn val="all"/>
                </p:endSync>
                <p:childTnLst>
                  <p:par>
                    <p:cTn id="208" fill="hold">
                      <p:stCondLst>
                        <p:cond delay="0"/>
                      </p:stCondLst>
                      <p:childTnLst>
                        <p:par>
                          <p:cTn id="209" fill="hold">
                            <p:stCondLst>
                              <p:cond delay="0"/>
                            </p:stCondLst>
                            <p:childTnLst>
                              <p:par>
                                <p:cTn id="210" presetID="1" presetClass="entr" presetSubtype="0" fill="hold" grpId="0" nodeType="clickEffect">
                                  <p:stCondLst>
                                    <p:cond delay="0"/>
                                  </p:stCondLst>
                                  <p:childTnLst>
                                    <p:set>
                                      <p:cBhvr>
                                        <p:cTn id="211" dur="1" fill="hold">
                                          <p:stCondLst>
                                            <p:cond delay="0"/>
                                          </p:stCondLst>
                                        </p:cTn>
                                        <p:tgtEl>
                                          <p:spTgt spid="67"/>
                                        </p:tgtEl>
                                        <p:attrNameLst>
                                          <p:attrName>style.visibility</p:attrName>
                                        </p:attrNameLst>
                                      </p:cBhvr>
                                      <p:to>
                                        <p:strVal val="visible"/>
                                      </p:to>
                                    </p:set>
                                  </p:childTnLst>
                                </p:cTn>
                              </p:par>
                            </p:childTnLst>
                          </p:cTn>
                        </p:par>
                      </p:childTnLst>
                    </p:cTn>
                  </p:par>
                  <p:par>
                    <p:cTn id="212" fill="hold">
                      <p:stCondLst>
                        <p:cond delay="indefinite"/>
                      </p:stCondLst>
                      <p:childTnLst>
                        <p:par>
                          <p:cTn id="213" fill="hold">
                            <p:stCondLst>
                              <p:cond delay="0"/>
                            </p:stCondLst>
                            <p:childTnLst>
                              <p:par>
                                <p:cTn id="214" presetID="1" presetClass="exit" presetSubtype="0" fill="hold" grpId="1" nodeType="clickEffect">
                                  <p:stCondLst>
                                    <p:cond delay="0"/>
                                  </p:stCondLst>
                                  <p:childTnLst>
                                    <p:set>
                                      <p:cBhvr>
                                        <p:cTn id="215" dur="1" fill="hold">
                                          <p:stCondLst>
                                            <p:cond delay="0"/>
                                          </p:stCondLst>
                                        </p:cTn>
                                        <p:tgtEl>
                                          <p:spTgt spid="67"/>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216" restart="whenNotActive" fill="hold" evtFilter="cancelBubble" nodeType="interactiveSeq">
                <p:stCondLst>
                  <p:cond evt="onClick" delay="0">
                    <p:tgtEl>
                      <p:spTgt spid="68"/>
                    </p:tgtEl>
                  </p:cond>
                </p:stCondLst>
                <p:endSync evt="end" delay="0">
                  <p:rtn val="all"/>
                </p:endSync>
                <p:childTnLst>
                  <p:par>
                    <p:cTn id="217" fill="hold">
                      <p:stCondLst>
                        <p:cond delay="0"/>
                      </p:stCondLst>
                      <p:childTnLst>
                        <p:par>
                          <p:cTn id="218" fill="hold">
                            <p:stCondLst>
                              <p:cond delay="0"/>
                            </p:stCondLst>
                            <p:childTnLst>
                              <p:par>
                                <p:cTn id="219" presetID="1" presetClass="entr" presetSubtype="0" fill="hold" grpId="0" nodeType="clickEffect">
                                  <p:stCondLst>
                                    <p:cond delay="0"/>
                                  </p:stCondLst>
                                  <p:childTnLst>
                                    <p:set>
                                      <p:cBhvr>
                                        <p:cTn id="220" dur="1" fill="hold">
                                          <p:stCondLst>
                                            <p:cond delay="0"/>
                                          </p:stCondLst>
                                        </p:cTn>
                                        <p:tgtEl>
                                          <p:spTgt spid="69"/>
                                        </p:tgtEl>
                                        <p:attrNameLst>
                                          <p:attrName>style.visibility</p:attrName>
                                        </p:attrNameLst>
                                      </p:cBhvr>
                                      <p:to>
                                        <p:strVal val="visible"/>
                                      </p:to>
                                    </p:set>
                                  </p:childTnLst>
                                </p:cTn>
                              </p:par>
                            </p:childTnLst>
                          </p:cTn>
                        </p:par>
                      </p:childTnLst>
                    </p:cTn>
                  </p:par>
                  <p:par>
                    <p:cTn id="221" fill="hold">
                      <p:stCondLst>
                        <p:cond delay="indefinite"/>
                      </p:stCondLst>
                      <p:childTnLst>
                        <p:par>
                          <p:cTn id="222" fill="hold">
                            <p:stCondLst>
                              <p:cond delay="0"/>
                            </p:stCondLst>
                            <p:childTnLst>
                              <p:par>
                                <p:cTn id="223" presetID="1" presetClass="exit" presetSubtype="0" fill="hold" grpId="1" nodeType="clickEffect">
                                  <p:stCondLst>
                                    <p:cond delay="0"/>
                                  </p:stCondLst>
                                  <p:childTnLst>
                                    <p:set>
                                      <p:cBhvr>
                                        <p:cTn id="224" dur="1" fill="hold">
                                          <p:stCondLst>
                                            <p:cond delay="0"/>
                                          </p:stCondLst>
                                        </p:cTn>
                                        <p:tgtEl>
                                          <p:spTgt spid="69"/>
                                        </p:tgtEl>
                                        <p:attrNameLst>
                                          <p:attrName>style.visibility</p:attrName>
                                        </p:attrNameLst>
                                      </p:cBhvr>
                                      <p:to>
                                        <p:strVal val="hidden"/>
                                      </p:to>
                                    </p:set>
                                  </p:childTnLst>
                                </p:cTn>
                              </p:par>
                            </p:childTnLst>
                          </p:cTn>
                        </p:par>
                      </p:childTnLst>
                    </p:cTn>
                  </p:par>
                </p:childTnLst>
              </p:cTn>
              <p:nextCondLst>
                <p:cond evt="onClick" delay="0">
                  <p:tgtEl>
                    <p:spTgt spid="68"/>
                  </p:tgtEl>
                </p:cond>
              </p:nextCondLst>
            </p:seq>
            <p:seq concurrent="1" nextAc="seek">
              <p:cTn id="225" restart="whenNotActive" fill="hold" evtFilter="cancelBubble" nodeType="interactiveSeq">
                <p:stCondLst>
                  <p:cond evt="onClick" delay="0">
                    <p:tgtEl>
                      <p:spTgt spid="70"/>
                    </p:tgtEl>
                  </p:cond>
                </p:stCondLst>
                <p:endSync evt="end" delay="0">
                  <p:rtn val="all"/>
                </p:endSync>
                <p:childTnLst>
                  <p:par>
                    <p:cTn id="226" fill="hold">
                      <p:stCondLst>
                        <p:cond delay="0"/>
                      </p:stCondLst>
                      <p:childTnLst>
                        <p:par>
                          <p:cTn id="227" fill="hold">
                            <p:stCondLst>
                              <p:cond delay="0"/>
                            </p:stCondLst>
                            <p:childTnLst>
                              <p:par>
                                <p:cTn id="228" presetID="1" presetClass="entr" presetSubtype="0" fill="hold" grpId="0" nodeType="clickEffect">
                                  <p:stCondLst>
                                    <p:cond delay="0"/>
                                  </p:stCondLst>
                                  <p:childTnLst>
                                    <p:set>
                                      <p:cBhvr>
                                        <p:cTn id="229" dur="1" fill="hold">
                                          <p:stCondLst>
                                            <p:cond delay="0"/>
                                          </p:stCondLst>
                                        </p:cTn>
                                        <p:tgtEl>
                                          <p:spTgt spid="71"/>
                                        </p:tgtEl>
                                        <p:attrNameLst>
                                          <p:attrName>style.visibility</p:attrName>
                                        </p:attrNameLst>
                                      </p:cBhvr>
                                      <p:to>
                                        <p:strVal val="visible"/>
                                      </p:to>
                                    </p:set>
                                  </p:childTnLst>
                                </p:cTn>
                              </p:par>
                            </p:childTnLst>
                          </p:cTn>
                        </p:par>
                      </p:childTnLst>
                    </p:cTn>
                  </p:par>
                  <p:par>
                    <p:cTn id="230" fill="hold">
                      <p:stCondLst>
                        <p:cond delay="indefinite"/>
                      </p:stCondLst>
                      <p:childTnLst>
                        <p:par>
                          <p:cTn id="231" fill="hold">
                            <p:stCondLst>
                              <p:cond delay="0"/>
                            </p:stCondLst>
                            <p:childTnLst>
                              <p:par>
                                <p:cTn id="232" presetID="1" presetClass="exit" presetSubtype="0" fill="hold" grpId="1" nodeType="clickEffect">
                                  <p:stCondLst>
                                    <p:cond delay="0"/>
                                  </p:stCondLst>
                                  <p:childTnLst>
                                    <p:set>
                                      <p:cBhvr>
                                        <p:cTn id="233" dur="1" fill="hold">
                                          <p:stCondLst>
                                            <p:cond delay="0"/>
                                          </p:stCondLst>
                                        </p:cTn>
                                        <p:tgtEl>
                                          <p:spTgt spid="71"/>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234" restart="whenNotActive" fill="hold" evtFilter="cancelBubble" nodeType="interactiveSeq">
                <p:stCondLst>
                  <p:cond evt="onClick" delay="0">
                    <p:tgtEl>
                      <p:spTgt spid="72"/>
                    </p:tgtEl>
                  </p:cond>
                </p:stCondLst>
                <p:endSync evt="end" delay="0">
                  <p:rtn val="all"/>
                </p:endSync>
                <p:childTnLst>
                  <p:par>
                    <p:cTn id="235" fill="hold">
                      <p:stCondLst>
                        <p:cond delay="0"/>
                      </p:stCondLst>
                      <p:childTnLst>
                        <p:par>
                          <p:cTn id="236" fill="hold">
                            <p:stCondLst>
                              <p:cond delay="0"/>
                            </p:stCondLst>
                            <p:childTnLst>
                              <p:par>
                                <p:cTn id="237" presetID="1" presetClass="entr" presetSubtype="0" fill="hold" grpId="0" nodeType="clickEffect">
                                  <p:stCondLst>
                                    <p:cond delay="0"/>
                                  </p:stCondLst>
                                  <p:childTnLst>
                                    <p:set>
                                      <p:cBhvr>
                                        <p:cTn id="238" dur="1" fill="hold">
                                          <p:stCondLst>
                                            <p:cond delay="0"/>
                                          </p:stCondLst>
                                        </p:cTn>
                                        <p:tgtEl>
                                          <p:spTgt spid="73"/>
                                        </p:tgtEl>
                                        <p:attrNameLst>
                                          <p:attrName>style.visibility</p:attrName>
                                        </p:attrNameLst>
                                      </p:cBhvr>
                                      <p:to>
                                        <p:strVal val="visible"/>
                                      </p:to>
                                    </p:set>
                                  </p:childTnLst>
                                </p:cTn>
                              </p:par>
                            </p:childTnLst>
                          </p:cTn>
                        </p:par>
                      </p:childTnLst>
                    </p:cTn>
                  </p:par>
                  <p:par>
                    <p:cTn id="239" fill="hold">
                      <p:stCondLst>
                        <p:cond delay="indefinite"/>
                      </p:stCondLst>
                      <p:childTnLst>
                        <p:par>
                          <p:cTn id="240" fill="hold">
                            <p:stCondLst>
                              <p:cond delay="0"/>
                            </p:stCondLst>
                            <p:childTnLst>
                              <p:par>
                                <p:cTn id="241" presetID="1" presetClass="exit" presetSubtype="0" fill="hold" grpId="1" nodeType="clickEffect">
                                  <p:stCondLst>
                                    <p:cond delay="0"/>
                                  </p:stCondLst>
                                  <p:childTnLst>
                                    <p:set>
                                      <p:cBhvr>
                                        <p:cTn id="242" dur="1" fill="hold">
                                          <p:stCondLst>
                                            <p:cond delay="0"/>
                                          </p:stCondLst>
                                        </p:cTn>
                                        <p:tgtEl>
                                          <p:spTgt spid="73"/>
                                        </p:tgtEl>
                                        <p:attrNameLst>
                                          <p:attrName>style.visibility</p:attrName>
                                        </p:attrNameLst>
                                      </p:cBhvr>
                                      <p:to>
                                        <p:strVal val="hidden"/>
                                      </p:to>
                                    </p:set>
                                  </p:childTnLst>
                                </p:cTn>
                              </p:par>
                            </p:childTnLst>
                          </p:cTn>
                        </p:par>
                      </p:childTnLst>
                    </p:cTn>
                  </p:par>
                </p:childTnLst>
              </p:cTn>
              <p:nextCondLst>
                <p:cond evt="onClick" delay="0">
                  <p:tgtEl>
                    <p:spTgt spid="72"/>
                  </p:tgtEl>
                </p:cond>
              </p:nextCondLst>
            </p:seq>
            <p:seq concurrent="1" nextAc="seek">
              <p:cTn id="243" restart="whenNotActive" fill="hold" evtFilter="cancelBubble" nodeType="interactiveSeq">
                <p:stCondLst>
                  <p:cond evt="onClick" delay="0">
                    <p:tgtEl>
                      <p:spTgt spid="74"/>
                    </p:tgtEl>
                  </p:cond>
                </p:stCondLst>
                <p:endSync evt="end" delay="0">
                  <p:rtn val="all"/>
                </p:endSync>
                <p:childTnLst>
                  <p:par>
                    <p:cTn id="244" fill="hold">
                      <p:stCondLst>
                        <p:cond delay="0"/>
                      </p:stCondLst>
                      <p:childTnLst>
                        <p:par>
                          <p:cTn id="245" fill="hold">
                            <p:stCondLst>
                              <p:cond delay="0"/>
                            </p:stCondLst>
                            <p:childTnLst>
                              <p:par>
                                <p:cTn id="246" presetID="1" presetClass="entr" presetSubtype="0" fill="hold" grpId="0" nodeType="clickEffect">
                                  <p:stCondLst>
                                    <p:cond delay="0"/>
                                  </p:stCondLst>
                                  <p:childTnLst>
                                    <p:set>
                                      <p:cBhvr>
                                        <p:cTn id="247" dur="1" fill="hold">
                                          <p:stCondLst>
                                            <p:cond delay="0"/>
                                          </p:stCondLst>
                                        </p:cTn>
                                        <p:tgtEl>
                                          <p:spTgt spid="75"/>
                                        </p:tgtEl>
                                        <p:attrNameLst>
                                          <p:attrName>style.visibility</p:attrName>
                                        </p:attrNameLst>
                                      </p:cBhvr>
                                      <p:to>
                                        <p:strVal val="visible"/>
                                      </p:to>
                                    </p:set>
                                  </p:childTnLst>
                                </p:cTn>
                              </p:par>
                            </p:childTnLst>
                          </p:cTn>
                        </p:par>
                      </p:childTnLst>
                    </p:cTn>
                  </p:par>
                  <p:par>
                    <p:cTn id="248" fill="hold">
                      <p:stCondLst>
                        <p:cond delay="indefinite"/>
                      </p:stCondLst>
                      <p:childTnLst>
                        <p:par>
                          <p:cTn id="249" fill="hold">
                            <p:stCondLst>
                              <p:cond delay="0"/>
                            </p:stCondLst>
                            <p:childTnLst>
                              <p:par>
                                <p:cTn id="250" presetID="1" presetClass="exit" presetSubtype="0" fill="hold" grpId="1" nodeType="clickEffect">
                                  <p:stCondLst>
                                    <p:cond delay="0"/>
                                  </p:stCondLst>
                                  <p:childTnLst>
                                    <p:set>
                                      <p:cBhvr>
                                        <p:cTn id="251" dur="1" fill="hold">
                                          <p:stCondLst>
                                            <p:cond delay="0"/>
                                          </p:stCondLst>
                                        </p:cTn>
                                        <p:tgtEl>
                                          <p:spTgt spid="75"/>
                                        </p:tgtEl>
                                        <p:attrNameLst>
                                          <p:attrName>style.visibility</p:attrName>
                                        </p:attrNameLst>
                                      </p:cBhvr>
                                      <p:to>
                                        <p:strVal val="hidden"/>
                                      </p:to>
                                    </p:set>
                                  </p:childTnLst>
                                </p:cTn>
                              </p:par>
                            </p:childTnLst>
                          </p:cTn>
                        </p:par>
                      </p:childTnLst>
                    </p:cTn>
                  </p:par>
                </p:childTnLst>
              </p:cTn>
              <p:nextCondLst>
                <p:cond evt="onClick" delay="0">
                  <p:tgtEl>
                    <p:spTgt spid="74"/>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5" grpId="0" animBg="1"/>
      <p:bldP spid="35" grpId="1" animBg="1"/>
      <p:bldP spid="39" grpId="0" animBg="1"/>
      <p:bldP spid="39" grpId="1" animBg="1"/>
      <p:bldP spid="40" grpId="0" animBg="1"/>
      <p:bldP spid="40" grpId="1" animBg="1"/>
      <p:bldP spid="41" grpId="0" animBg="1"/>
      <p:bldP spid="41" grpId="1" animBg="1"/>
      <p:bldP spid="43" grpId="0" animBg="1"/>
      <p:bldP spid="43" grpId="1" animBg="1"/>
      <p:bldP spid="45" grpId="0" animBg="1"/>
      <p:bldP spid="45" grpId="1" animBg="1"/>
      <p:bldP spid="47" grpId="0" animBg="1"/>
      <p:bldP spid="47" grpId="1" animBg="1"/>
      <p:bldP spid="51" grpId="0" animBg="1"/>
      <p:bldP spid="51" grpId="1" animBg="1"/>
      <p:bldP spid="52" grpId="0" animBg="1"/>
      <p:bldP spid="52" grpId="1" animBg="1"/>
      <p:bldP spid="53" grpId="0" animBg="1"/>
      <p:bldP spid="53" grpId="1" animBg="1"/>
      <p:bldP spid="55" grpId="0" animBg="1"/>
      <p:bldP spid="55" grpId="1" animBg="1"/>
      <p:bldP spid="57" grpId="0" animBg="1"/>
      <p:bldP spid="57" grpId="1" animBg="1"/>
      <p:bldP spid="59" grpId="0" animBg="1"/>
      <p:bldP spid="59" grpId="1" animBg="1"/>
      <p:bldP spid="63" grpId="0" animBg="1"/>
      <p:bldP spid="63" grpId="1" animBg="1"/>
      <p:bldP spid="64" grpId="0" animBg="1"/>
      <p:bldP spid="64" grpId="1" animBg="1"/>
      <p:bldP spid="65" grpId="0" animBg="1"/>
      <p:bldP spid="65" grpId="1" animBg="1"/>
      <p:bldP spid="67" grpId="0" animBg="1"/>
      <p:bldP spid="67" grpId="1" animBg="1"/>
      <p:bldP spid="69" grpId="0" animBg="1"/>
      <p:bldP spid="69" grpId="1" animBg="1"/>
      <p:bldP spid="71" grpId="0" animBg="1"/>
      <p:bldP spid="71" grpId="1" animBg="1"/>
      <p:bldP spid="73" grpId="0" animBg="1"/>
      <p:bldP spid="73" grpId="1" animBg="1"/>
      <p:bldP spid="75" grpId="0" animBg="1"/>
      <p:bldP spid="75" grpId="1" animBg="1"/>
      <p:bldP spid="32"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is needed to win the Presidential election?</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3352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 majority of popular votes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 majority of electoral votes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At least 270 electoral votes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2/3 majority vote by Congress</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22 of 30</a:t>
            </a:r>
          </a:p>
          <a:p>
            <a:pPr algn="ctr"/>
            <a:r>
              <a:rPr lang="en-US" sz="1200" b="1" dirty="0" smtClean="0">
                <a:solidFill>
                  <a:schemeClr val="bg1"/>
                </a:solidFill>
                <a:latin typeface="Tahoma" pitchFamily="34" charset="0"/>
                <a:ea typeface="Tahoma" pitchFamily="34" charset="0"/>
                <a:cs typeface="Tahoma" pitchFamily="34" charset="0"/>
              </a:rPr>
              <a:t>8.6.7 (CE.5f)</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6" name="Frame 15"/>
          <p:cNvSpPr/>
          <p:nvPr/>
        </p:nvSpPr>
        <p:spPr>
          <a:xfrm>
            <a:off x="3429000" y="3505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5" nodeType="withEffect">
                                  <p:stCondLst>
                                    <p:cond delay="0"/>
                                  </p:stCondLst>
                                  <p:childTnLst>
                                    <p:set>
                                      <p:cBhvr>
                                        <p:cTn id="14" dur="1" fill="hold">
                                          <p:stCondLst>
                                            <p:cond delay="0"/>
                                          </p:stCondLst>
                                        </p:cTn>
                                        <p:tgtEl>
                                          <p:spTgt spid="11"/>
                                        </p:tgtEl>
                                        <p:attrNameLst>
                                          <p:attrName>style.visibility</p:attrName>
                                        </p:attrNameLst>
                                      </p:cBhvr>
                                      <p:to>
                                        <p:strVal val="hidden"/>
                                      </p:to>
                                    </p:set>
                                  </p:childTnLst>
                                </p:cTn>
                              </p:par>
                              <p:par>
                                <p:cTn id="15" presetID="1" presetClass="exit" presetSubtype="0" fill="hold" grpId="5"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grpId="5" nodeType="withEffect">
                                  <p:stCondLst>
                                    <p:cond delay="0"/>
                                  </p:stCondLst>
                                  <p:childTnLst>
                                    <p:set>
                                      <p:cBhvr>
                                        <p:cTn id="18" dur="1" fill="hold">
                                          <p:stCondLst>
                                            <p:cond delay="0"/>
                                          </p:stCondLst>
                                        </p:cTn>
                                        <p:tgtEl>
                                          <p:spTgt spid="19"/>
                                        </p:tgtEl>
                                        <p:attrNameLst>
                                          <p:attrName>style.visibility</p:attrName>
                                        </p:attrNameLst>
                                      </p:cBhvr>
                                      <p:to>
                                        <p:strVal val="hidden"/>
                                      </p:to>
                                    </p:set>
                                  </p:childTnLst>
                                </p:cTn>
                              </p:par>
                              <p:par>
                                <p:cTn id="19" presetID="1" presetClass="exit" presetSubtype="0" fill="hold" grpId="5" nodeType="withEffect">
                                  <p:stCondLst>
                                    <p:cond delay="0"/>
                                  </p:stCondLst>
                                  <p:childTnLst>
                                    <p:set>
                                      <p:cBhvr>
                                        <p:cTn id="20"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8"/>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par>
                                <p:cTn id="26" presetID="1" presetClass="exit" presetSubtype="0" fill="hold" grpId="1" nodeType="withEffect">
                                  <p:stCondLst>
                                    <p:cond delay="0"/>
                                  </p:stCondLst>
                                  <p:childTnLst>
                                    <p:set>
                                      <p:cBhvr>
                                        <p:cTn id="27" dur="1" fill="hold">
                                          <p:stCondLst>
                                            <p:cond delay="0"/>
                                          </p:stCondLst>
                                        </p:cTn>
                                        <p:tgtEl>
                                          <p:spTgt spid="18"/>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19"/>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32" restart="whenNotActive" fill="hold" evtFilter="cancelBubble" nodeType="interactiveSeq">
                <p:stCondLst>
                  <p:cond evt="onClick" delay="0">
                    <p:tgtEl>
                      <p:spTgt spid="12"/>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19"/>
                                        </p:tgtEl>
                                        <p:attrNameLst>
                                          <p:attrName>style.visibility</p:attrName>
                                        </p:attrNameLst>
                                      </p:cBhvr>
                                      <p:to>
                                        <p:strVal val="hidden"/>
                                      </p:to>
                                    </p:set>
                                  </p:childTnLst>
                                </p:cTn>
                              </p:par>
                              <p:par>
                                <p:cTn id="41" presetID="1" presetClass="exit" presetSubtype="0" fill="hold" grpId="2" nodeType="withEffect">
                                  <p:stCondLst>
                                    <p:cond delay="0"/>
                                  </p:stCondLst>
                                  <p:childTnLst>
                                    <p:set>
                                      <p:cBhvr>
                                        <p:cTn id="42"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3" restart="whenNotActive" fill="hold" evtFilter="cancelBubble" nodeType="interactiveSeq">
                <p:stCondLst>
                  <p:cond evt="onClick" delay="0">
                    <p:tgtEl>
                      <p:spTgt spid="13"/>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childTnLst>
                                </p:cTn>
                              </p:par>
                              <p:par>
                                <p:cTn id="48" presetID="1" presetClass="exit" presetSubtype="0" fill="hold" grpId="2" nodeType="withEffect">
                                  <p:stCondLst>
                                    <p:cond delay="0"/>
                                  </p:stCondLst>
                                  <p:childTnLst>
                                    <p:set>
                                      <p:cBhvr>
                                        <p:cTn id="49" dur="1" fill="hold">
                                          <p:stCondLst>
                                            <p:cond delay="0"/>
                                          </p:stCondLst>
                                        </p:cTn>
                                        <p:tgtEl>
                                          <p:spTgt spid="11"/>
                                        </p:tgtEl>
                                        <p:attrNameLst>
                                          <p:attrName>style.visibility</p:attrName>
                                        </p:attrNameLst>
                                      </p:cBhvr>
                                      <p:to>
                                        <p:strVal val="hidden"/>
                                      </p:to>
                                    </p:set>
                                  </p:childTnLst>
                                </p:cTn>
                              </p:par>
                              <p:par>
                                <p:cTn id="50" presetID="1" presetClass="exit" presetSubtype="0" fill="hold" grpId="2" nodeType="withEffect">
                                  <p:stCondLst>
                                    <p:cond delay="0"/>
                                  </p:stCondLst>
                                  <p:childTnLst>
                                    <p:set>
                                      <p:cBhvr>
                                        <p:cTn id="51" dur="1" fill="hold">
                                          <p:stCondLst>
                                            <p:cond delay="0"/>
                                          </p:stCondLst>
                                        </p:cTn>
                                        <p:tgtEl>
                                          <p:spTgt spid="18"/>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5" restart="whenNotActive" fill="hold" evtFilter="cancelBubble" nodeType="interactiveSeq">
                <p:stCondLst>
                  <p:cond evt="onClick" delay="0">
                    <p:tgtEl>
                      <p:spTgt spid="23"/>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determines the number of a state’s electoral votes?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3352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Population</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number of Representatives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number of Representatives and Senators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number of Congressional districts</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23 of 30</a:t>
            </a:r>
          </a:p>
          <a:p>
            <a:pPr algn="ctr"/>
            <a:r>
              <a:rPr lang="en-US" sz="1200" b="1" dirty="0" smtClean="0">
                <a:solidFill>
                  <a:schemeClr val="bg1"/>
                </a:solidFill>
                <a:latin typeface="Tahoma" pitchFamily="34" charset="0"/>
                <a:ea typeface="Tahoma" pitchFamily="34" charset="0"/>
                <a:cs typeface="Tahoma" pitchFamily="34" charset="0"/>
              </a:rPr>
              <a:t>8.6.7 (CE.5f)</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6" name="Frame 15"/>
          <p:cNvSpPr/>
          <p:nvPr/>
        </p:nvSpPr>
        <p:spPr>
          <a:xfrm>
            <a:off x="3429000" y="3505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5" nodeType="withEffect">
                                  <p:stCondLst>
                                    <p:cond delay="0"/>
                                  </p:stCondLst>
                                  <p:childTnLst>
                                    <p:set>
                                      <p:cBhvr>
                                        <p:cTn id="14" dur="1" fill="hold">
                                          <p:stCondLst>
                                            <p:cond delay="0"/>
                                          </p:stCondLst>
                                        </p:cTn>
                                        <p:tgtEl>
                                          <p:spTgt spid="11"/>
                                        </p:tgtEl>
                                        <p:attrNameLst>
                                          <p:attrName>style.visibility</p:attrName>
                                        </p:attrNameLst>
                                      </p:cBhvr>
                                      <p:to>
                                        <p:strVal val="hidden"/>
                                      </p:to>
                                    </p:set>
                                  </p:childTnLst>
                                </p:cTn>
                              </p:par>
                              <p:par>
                                <p:cTn id="15" presetID="1" presetClass="exit" presetSubtype="0" fill="hold" grpId="5"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grpId="5" nodeType="withEffect">
                                  <p:stCondLst>
                                    <p:cond delay="0"/>
                                  </p:stCondLst>
                                  <p:childTnLst>
                                    <p:set>
                                      <p:cBhvr>
                                        <p:cTn id="18" dur="1" fill="hold">
                                          <p:stCondLst>
                                            <p:cond delay="0"/>
                                          </p:stCondLst>
                                        </p:cTn>
                                        <p:tgtEl>
                                          <p:spTgt spid="19"/>
                                        </p:tgtEl>
                                        <p:attrNameLst>
                                          <p:attrName>style.visibility</p:attrName>
                                        </p:attrNameLst>
                                      </p:cBhvr>
                                      <p:to>
                                        <p:strVal val="hidden"/>
                                      </p:to>
                                    </p:set>
                                  </p:childTnLst>
                                </p:cTn>
                              </p:par>
                              <p:par>
                                <p:cTn id="19" presetID="1" presetClass="exit" presetSubtype="0" fill="hold" grpId="5" nodeType="withEffect">
                                  <p:stCondLst>
                                    <p:cond delay="0"/>
                                  </p:stCondLst>
                                  <p:childTnLst>
                                    <p:set>
                                      <p:cBhvr>
                                        <p:cTn id="20"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8"/>
                    </p:tgtEl>
                  </p:cond>
                </p:stCondLst>
                <p:endSync evt="end" delay="0">
                  <p:rtn val="all"/>
                </p:endSync>
                <p:childTnLst>
                  <p:par>
                    <p:cTn id="22" fill="hold">
                      <p:stCondLst>
                        <p:cond delay="0"/>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par>
                                <p:cTn id="26" presetID="1" presetClass="exit" presetSubtype="0" fill="hold" grpId="1" nodeType="withEffect">
                                  <p:stCondLst>
                                    <p:cond delay="0"/>
                                  </p:stCondLst>
                                  <p:childTnLst>
                                    <p:set>
                                      <p:cBhvr>
                                        <p:cTn id="27" dur="1" fill="hold">
                                          <p:stCondLst>
                                            <p:cond delay="0"/>
                                          </p:stCondLst>
                                        </p:cTn>
                                        <p:tgtEl>
                                          <p:spTgt spid="18"/>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19"/>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32" restart="whenNotActive" fill="hold" evtFilter="cancelBubble" nodeType="interactiveSeq">
                <p:stCondLst>
                  <p:cond evt="onClick" delay="0">
                    <p:tgtEl>
                      <p:spTgt spid="12"/>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11"/>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19"/>
                                        </p:tgtEl>
                                        <p:attrNameLst>
                                          <p:attrName>style.visibility</p:attrName>
                                        </p:attrNameLst>
                                      </p:cBhvr>
                                      <p:to>
                                        <p:strVal val="hidden"/>
                                      </p:to>
                                    </p:set>
                                  </p:childTnLst>
                                </p:cTn>
                              </p:par>
                              <p:par>
                                <p:cTn id="41" presetID="1" presetClass="exit" presetSubtype="0" fill="hold" grpId="2" nodeType="withEffect">
                                  <p:stCondLst>
                                    <p:cond delay="0"/>
                                  </p:stCondLst>
                                  <p:childTnLst>
                                    <p:set>
                                      <p:cBhvr>
                                        <p:cTn id="42"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3" restart="whenNotActive" fill="hold" evtFilter="cancelBubble" nodeType="interactiveSeq">
                <p:stCondLst>
                  <p:cond evt="onClick" delay="0">
                    <p:tgtEl>
                      <p:spTgt spid="13"/>
                    </p:tgtEl>
                  </p:cond>
                </p:stCondLst>
                <p:endSync evt="end" delay="0">
                  <p:rtn val="all"/>
                </p:endSync>
                <p:childTnLst>
                  <p:par>
                    <p:cTn id="44" fill="hold">
                      <p:stCondLst>
                        <p:cond delay="0"/>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childTnLst>
                                </p:cTn>
                              </p:par>
                              <p:par>
                                <p:cTn id="48" presetID="1" presetClass="exit" presetSubtype="0" fill="hold" grpId="2" nodeType="withEffect">
                                  <p:stCondLst>
                                    <p:cond delay="0"/>
                                  </p:stCondLst>
                                  <p:childTnLst>
                                    <p:set>
                                      <p:cBhvr>
                                        <p:cTn id="49" dur="1" fill="hold">
                                          <p:stCondLst>
                                            <p:cond delay="0"/>
                                          </p:stCondLst>
                                        </p:cTn>
                                        <p:tgtEl>
                                          <p:spTgt spid="11"/>
                                        </p:tgtEl>
                                        <p:attrNameLst>
                                          <p:attrName>style.visibility</p:attrName>
                                        </p:attrNameLst>
                                      </p:cBhvr>
                                      <p:to>
                                        <p:strVal val="hidden"/>
                                      </p:to>
                                    </p:set>
                                  </p:childTnLst>
                                </p:cTn>
                              </p:par>
                              <p:par>
                                <p:cTn id="50" presetID="1" presetClass="exit" presetSubtype="0" fill="hold" grpId="2" nodeType="withEffect">
                                  <p:stCondLst>
                                    <p:cond delay="0"/>
                                  </p:stCondLst>
                                  <p:childTnLst>
                                    <p:set>
                                      <p:cBhvr>
                                        <p:cTn id="51" dur="1" fill="hold">
                                          <p:stCondLst>
                                            <p:cond delay="0"/>
                                          </p:stCondLst>
                                        </p:cTn>
                                        <p:tgtEl>
                                          <p:spTgt spid="18"/>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5" restart="whenNotActive" fill="hold" evtFilter="cancelBubble" nodeType="interactiveSeq">
                <p:stCondLst>
                  <p:cond evt="onClick" delay="0">
                    <p:tgtEl>
                      <p:spTgt spid="23"/>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096000"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the four factors of production found in an economic system?</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1676400" y="2057400"/>
            <a:ext cx="5410200" cy="19812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5334000" y="22860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natural</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5334000" y="22860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581400" y="22860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scarcity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334000" y="31242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capital</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1828800" y="31242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supply</a:t>
            </a:r>
            <a:endParaRPr lang="en-US" sz="1200" dirty="0">
              <a:latin typeface="Tahoma" pitchFamily="34" charset="0"/>
              <a:ea typeface="Tahoma" pitchFamily="34" charset="0"/>
              <a:cs typeface="Tahoma" pitchFamily="34" charset="0"/>
            </a:endParaRPr>
          </a:p>
        </p:txBody>
      </p:sp>
      <p:sp>
        <p:nvSpPr>
          <p:cNvPr id="18" name="Frame 17"/>
          <p:cNvSpPr/>
          <p:nvPr/>
        </p:nvSpPr>
        <p:spPr>
          <a:xfrm>
            <a:off x="3581400" y="22860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334000" y="31242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1828800" y="31242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24 of 30</a:t>
            </a:r>
          </a:p>
          <a:p>
            <a:pPr algn="ctr"/>
            <a:r>
              <a:rPr lang="en-US" sz="1200" b="1" dirty="0" smtClean="0">
                <a:solidFill>
                  <a:schemeClr val="bg1"/>
                </a:solidFill>
                <a:latin typeface="Tahoma" pitchFamily="34" charset="0"/>
                <a:ea typeface="Tahoma" pitchFamily="34" charset="0"/>
                <a:cs typeface="Tahoma" pitchFamily="34" charset="0"/>
              </a:rPr>
              <a:t>8.7.2 (CE.11a)</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5334000" y="2286000"/>
            <a:ext cx="1600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828800" y="22860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a:t>
            </a:r>
            <a:endParaRPr lang="en-US" sz="1200" dirty="0">
              <a:latin typeface="Tahoma" pitchFamily="34" charset="0"/>
              <a:ea typeface="Tahoma" pitchFamily="34" charset="0"/>
              <a:cs typeface="Tahoma" pitchFamily="34" charset="0"/>
            </a:endParaRPr>
          </a:p>
        </p:txBody>
      </p:sp>
      <p:sp>
        <p:nvSpPr>
          <p:cNvPr id="26" name="Frame 25"/>
          <p:cNvSpPr/>
          <p:nvPr/>
        </p:nvSpPr>
        <p:spPr>
          <a:xfrm>
            <a:off x="1828800" y="22860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3581400" y="3124200"/>
            <a:ext cx="1600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entrepreneurship</a:t>
            </a:r>
            <a:endParaRPr lang="en-US" sz="1200" dirty="0">
              <a:latin typeface="Tahoma" pitchFamily="34" charset="0"/>
              <a:ea typeface="Tahoma" pitchFamily="34" charset="0"/>
              <a:cs typeface="Tahoma" pitchFamily="34" charset="0"/>
            </a:endParaRPr>
          </a:p>
        </p:txBody>
      </p:sp>
      <p:sp>
        <p:nvSpPr>
          <p:cNvPr id="31" name="Frame 30"/>
          <p:cNvSpPr/>
          <p:nvPr/>
        </p:nvSpPr>
        <p:spPr>
          <a:xfrm>
            <a:off x="3581400" y="3124200"/>
            <a:ext cx="1600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1828800" y="2286000"/>
            <a:ext cx="1600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334000" y="3124200"/>
            <a:ext cx="1600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3581400" y="3124200"/>
            <a:ext cx="1600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63498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9" restart="whenNotActive" fill="hold" evtFilter="cancelBubble" nodeType="interactiveSeq">
                <p:stCondLst>
                  <p:cond evt="onClick" delay="0">
                    <p:tgtEl>
                      <p:spTgt spid="2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8" restart="whenNotActive" fill="hold" evtFilter="cancelBubble" nodeType="interactiveSeq">
                <p:stCondLst>
                  <p:cond evt="onClick" delay="0">
                    <p:tgtEl>
                      <p:spTgt spid="30"/>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P spid="3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ectangle 132">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34" name="Rectangle 133">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35" name="Rectangle 134">
            <a:hlinkHover r:id="" action="ppaction://noaction" highlightClick="1"/>
          </p:cNvPr>
          <p:cNvSpPr/>
          <p:nvPr/>
        </p:nvSpPr>
        <p:spPr>
          <a:xfrm>
            <a:off x="7010400" y="29718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36" name="Rectangle 135">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37" name="Rectangle 136">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38" name="Rectangle 137">
            <a:hlinkHover r:id="" action="ppaction://noaction" highlightClick="1"/>
          </p:cNvPr>
          <p:cNvSpPr/>
          <p:nvPr/>
        </p:nvSpPr>
        <p:spPr>
          <a:xfrm>
            <a:off x="7010400" y="29718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39" name="Rectangle 138">
            <a:hlinkHover r:id="" action="ppaction://noaction" highlightClick="1"/>
          </p:cNvPr>
          <p:cNvSpPr/>
          <p:nvPr/>
        </p:nvSpPr>
        <p:spPr>
          <a:xfrm>
            <a:off x="7010400" y="29718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126" name="Rectangle 125">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27" name="Rectangle 126">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28" name="Rectangle 127">
            <a:hlinkHover r:id="" action="ppaction://noaction" highlightClick="1"/>
          </p:cNvPr>
          <p:cNvSpPr/>
          <p:nvPr/>
        </p:nvSpPr>
        <p:spPr>
          <a:xfrm>
            <a:off x="7010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29" name="Rectangle 128">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30" name="Rectangle 129">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31" name="Rectangle 130">
            <a:hlinkHover r:id="" action="ppaction://noaction" highlightClick="1"/>
          </p:cNvPr>
          <p:cNvSpPr/>
          <p:nvPr/>
        </p:nvSpPr>
        <p:spPr>
          <a:xfrm>
            <a:off x="7010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32" name="Rectangle 131">
            <a:hlinkHover r:id="" action="ppaction://noaction" highlightClick="1"/>
          </p:cNvPr>
          <p:cNvSpPr/>
          <p:nvPr/>
        </p:nvSpPr>
        <p:spPr>
          <a:xfrm>
            <a:off x="7010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119" name="Rectangle 118">
            <a:hlinkHover r:id="" action="ppaction://noaction" highlightClick="1"/>
          </p:cNvPr>
          <p:cNvSpPr/>
          <p:nvPr/>
        </p:nvSpPr>
        <p:spPr>
          <a:xfrm>
            <a:off x="914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20" name="Rectangle 119">
            <a:hlinkHover r:id="" action="ppaction://noaction" highlightClick="1"/>
          </p:cNvPr>
          <p:cNvSpPr/>
          <p:nvPr/>
        </p:nvSpPr>
        <p:spPr>
          <a:xfrm>
            <a:off x="914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21" name="Rectangle 120">
            <a:hlinkHover r:id="" action="ppaction://noaction" highlightClick="1"/>
          </p:cNvPr>
          <p:cNvSpPr/>
          <p:nvPr/>
        </p:nvSpPr>
        <p:spPr>
          <a:xfrm>
            <a:off x="914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22" name="Rectangle 121">
            <a:hlinkHover r:id="" action="ppaction://noaction" highlightClick="1"/>
          </p:cNvPr>
          <p:cNvSpPr/>
          <p:nvPr/>
        </p:nvSpPr>
        <p:spPr>
          <a:xfrm>
            <a:off x="914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23" name="Rectangle 122">
            <a:hlinkHover r:id="" action="ppaction://noaction" highlightClick="1"/>
          </p:cNvPr>
          <p:cNvSpPr/>
          <p:nvPr/>
        </p:nvSpPr>
        <p:spPr>
          <a:xfrm>
            <a:off x="914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24" name="Rectangle 123">
            <a:hlinkHover r:id="" action="ppaction://noaction" highlightClick="1"/>
          </p:cNvPr>
          <p:cNvSpPr/>
          <p:nvPr/>
        </p:nvSpPr>
        <p:spPr>
          <a:xfrm>
            <a:off x="914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25" name="Rectangle 124">
            <a:hlinkHover r:id="" action="ppaction://noaction" highlightClick="1"/>
          </p:cNvPr>
          <p:cNvSpPr/>
          <p:nvPr/>
        </p:nvSpPr>
        <p:spPr>
          <a:xfrm>
            <a:off x="914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112" name="Rectangle 111">
            <a:hlinkHover r:id="" action="ppaction://noaction" highlightClick="1"/>
          </p:cNvPr>
          <p:cNvSpPr/>
          <p:nvPr/>
        </p:nvSpPr>
        <p:spPr>
          <a:xfrm>
            <a:off x="914400" y="3048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13" name="Rectangle 112">
            <a:hlinkHover r:id="" action="ppaction://noaction" highlightClick="1"/>
          </p:cNvPr>
          <p:cNvSpPr/>
          <p:nvPr/>
        </p:nvSpPr>
        <p:spPr>
          <a:xfrm>
            <a:off x="914400" y="3048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14" name="Rectangle 113">
            <a:hlinkHover r:id="" action="ppaction://noaction" highlightClick="1"/>
          </p:cNvPr>
          <p:cNvSpPr/>
          <p:nvPr/>
        </p:nvSpPr>
        <p:spPr>
          <a:xfrm>
            <a:off x="914400" y="3048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15" name="Rectangle 114">
            <a:hlinkHover r:id="" action="ppaction://noaction" highlightClick="1"/>
          </p:cNvPr>
          <p:cNvSpPr/>
          <p:nvPr/>
        </p:nvSpPr>
        <p:spPr>
          <a:xfrm>
            <a:off x="914400" y="3048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16" name="Rectangle 115">
            <a:hlinkHover r:id="" action="ppaction://noaction" highlightClick="1"/>
          </p:cNvPr>
          <p:cNvSpPr/>
          <p:nvPr/>
        </p:nvSpPr>
        <p:spPr>
          <a:xfrm>
            <a:off x="914400" y="3048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17" name="Rectangle 116">
            <a:hlinkHover r:id="" action="ppaction://noaction" highlightClick="1"/>
          </p:cNvPr>
          <p:cNvSpPr/>
          <p:nvPr/>
        </p:nvSpPr>
        <p:spPr>
          <a:xfrm>
            <a:off x="914400" y="3048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18" name="Rectangle 117">
            <a:hlinkHover r:id="" action="ppaction://noaction" highlightClick="1"/>
          </p:cNvPr>
          <p:cNvSpPr/>
          <p:nvPr/>
        </p:nvSpPr>
        <p:spPr>
          <a:xfrm>
            <a:off x="914400" y="3048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105" name="Rectangle 104">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106" name="Rectangle 105">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07" name="Rectangle 106">
            <a:hlinkHover r:id="" action="ppaction://noaction" highlightClick="1"/>
          </p:cNvPr>
          <p:cNvSpPr/>
          <p:nvPr/>
        </p:nvSpPr>
        <p:spPr>
          <a:xfrm>
            <a:off x="19050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108" name="Rectangle 107">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09" name="Rectangle 108">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110" name="Rectangle 109">
            <a:hlinkHover r:id="" action="ppaction://noaction" highlightClick="1"/>
          </p:cNvPr>
          <p:cNvSpPr/>
          <p:nvPr/>
        </p:nvSpPr>
        <p:spPr>
          <a:xfrm>
            <a:off x="19050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111" name="Rectangle 110">
            <a:hlinkHover r:id="" action="ppaction://noaction" highlightClick="1"/>
          </p:cNvPr>
          <p:cNvSpPr/>
          <p:nvPr/>
        </p:nvSpPr>
        <p:spPr>
          <a:xfrm>
            <a:off x="19050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 name="TextBox 3"/>
          <p:cNvSpPr txBox="1"/>
          <p:nvPr/>
        </p:nvSpPr>
        <p:spPr>
          <a:xfrm>
            <a:off x="1295400" y="685800"/>
            <a:ext cx="6096000"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Demonstrate how the circular flow of the U.S. Economy works by correctly labeling each box.</a:t>
            </a:r>
            <a:endParaRPr lang="en-US" sz="1200" b="1"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461665"/>
          </a:xfrm>
          <a:prstGeom prst="rect">
            <a:avLst/>
          </a:prstGeom>
          <a:noFill/>
        </p:spPr>
        <p:txBody>
          <a:bodyPr wrap="square" rtlCol="0">
            <a:spAutoFit/>
          </a:bodyPr>
          <a:lstStyle/>
          <a:p>
            <a:pPr marL="1139825" indent="-1139825"/>
            <a:r>
              <a:rPr lang="en-US" sz="1200" b="1" dirty="0" smtClean="0">
                <a:latin typeface="Tahoma" pitchFamily="34" charset="0"/>
                <a:ea typeface="Tahoma" pitchFamily="34" charset="0"/>
                <a:cs typeface="Tahoma" pitchFamily="34" charset="0"/>
              </a:rPr>
              <a:t>Directions:      Read the question, then click on boxes to indicate where each answer choice belongs. </a:t>
            </a:r>
          </a:p>
          <a:p>
            <a:pPr marL="1139825" indent="-1139825"/>
            <a:r>
              <a:rPr lang="en-US" sz="1200" b="1" dirty="0" smtClean="0">
                <a:latin typeface="Tahoma" pitchFamily="34" charset="0"/>
                <a:ea typeface="Tahoma" pitchFamily="34" charset="0"/>
                <a:cs typeface="Tahoma" pitchFamily="34" charset="0"/>
              </a:rPr>
              <a:t>	*Click on the boxes more than once to cycle through the various answer choices.*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25 of 30</a:t>
            </a:r>
          </a:p>
          <a:p>
            <a:pPr algn="ctr"/>
            <a:r>
              <a:rPr lang="en-US" sz="1200" b="1" dirty="0" smtClean="0">
                <a:solidFill>
                  <a:schemeClr val="bg1"/>
                </a:solidFill>
                <a:latin typeface="Tahoma" pitchFamily="34" charset="0"/>
                <a:ea typeface="Tahoma" pitchFamily="34" charset="0"/>
                <a:cs typeface="Tahoma" pitchFamily="34" charset="0"/>
              </a:rPr>
              <a:t>8.7.7 (CE.12b)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3886200" y="1143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Individual Households</a:t>
            </a:r>
            <a:endParaRPr lang="en-US" sz="1200" b="1" dirty="0">
              <a:latin typeface="Tahoma" pitchFamily="34" charset="0"/>
              <a:ea typeface="Tahoma" pitchFamily="34" charset="0"/>
              <a:cs typeface="Tahoma" pitchFamily="34" charset="0"/>
            </a:endParaRPr>
          </a:p>
        </p:txBody>
      </p:sp>
      <p:sp>
        <p:nvSpPr>
          <p:cNvPr id="33" name="Rectangle 32"/>
          <p:cNvSpPr/>
          <p:nvPr/>
        </p:nvSpPr>
        <p:spPr>
          <a:xfrm>
            <a:off x="5562600" y="3810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Government</a:t>
            </a:r>
            <a:endParaRPr lang="en-US" sz="1200" b="1" dirty="0">
              <a:latin typeface="Tahoma" pitchFamily="34" charset="0"/>
              <a:ea typeface="Tahoma" pitchFamily="34" charset="0"/>
              <a:cs typeface="Tahoma" pitchFamily="34" charset="0"/>
            </a:endParaRPr>
          </a:p>
        </p:txBody>
      </p:sp>
      <p:sp>
        <p:nvSpPr>
          <p:cNvPr id="34" name="Rectangle 33"/>
          <p:cNvSpPr/>
          <p:nvPr/>
        </p:nvSpPr>
        <p:spPr>
          <a:xfrm>
            <a:off x="2286000" y="3810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Businesses</a:t>
            </a:r>
            <a:endParaRPr lang="en-US" sz="1200" b="1" dirty="0">
              <a:latin typeface="Tahoma" pitchFamily="34" charset="0"/>
              <a:ea typeface="Tahoma" pitchFamily="34" charset="0"/>
              <a:cs typeface="Tahoma" pitchFamily="34" charset="0"/>
            </a:endParaRPr>
          </a:p>
        </p:txBody>
      </p:sp>
      <p:sp>
        <p:nvSpPr>
          <p:cNvPr id="40" name="Circular Arrow 39"/>
          <p:cNvSpPr/>
          <p:nvPr/>
        </p:nvSpPr>
        <p:spPr>
          <a:xfrm rot="17138719">
            <a:off x="2073031" y="1728025"/>
            <a:ext cx="3051324" cy="2072805"/>
          </a:xfrm>
          <a:prstGeom prst="circularArrow">
            <a:avLst>
              <a:gd name="adj1" fmla="val 5508"/>
              <a:gd name="adj2" fmla="val 897996"/>
              <a:gd name="adj3" fmla="val 20558687"/>
              <a:gd name="adj4" fmla="val 12201992"/>
              <a:gd name="adj5" fmla="val 12131"/>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Circular Arrow 40"/>
          <p:cNvSpPr/>
          <p:nvPr/>
        </p:nvSpPr>
        <p:spPr>
          <a:xfrm rot="3525764">
            <a:off x="4337144" y="1567430"/>
            <a:ext cx="3051324" cy="2072805"/>
          </a:xfrm>
          <a:prstGeom prst="circularArrow">
            <a:avLst>
              <a:gd name="adj1" fmla="val 5508"/>
              <a:gd name="adj2" fmla="val 897996"/>
              <a:gd name="adj3" fmla="val 20558687"/>
              <a:gd name="adj4" fmla="val 12009803"/>
              <a:gd name="adj5" fmla="val 12131"/>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Circular Arrow 41"/>
          <p:cNvSpPr/>
          <p:nvPr/>
        </p:nvSpPr>
        <p:spPr>
          <a:xfrm rot="10349074">
            <a:off x="3322849" y="3238643"/>
            <a:ext cx="3051324" cy="2072805"/>
          </a:xfrm>
          <a:prstGeom prst="circularArrow">
            <a:avLst>
              <a:gd name="adj1" fmla="val 5508"/>
              <a:gd name="adj2" fmla="val 897996"/>
              <a:gd name="adj3" fmla="val 20558687"/>
              <a:gd name="adj4" fmla="val 12003235"/>
              <a:gd name="adj5" fmla="val 12131"/>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Circular Arrow 42"/>
          <p:cNvSpPr/>
          <p:nvPr/>
        </p:nvSpPr>
        <p:spPr>
          <a:xfrm rot="18045257" flipH="1">
            <a:off x="2530312" y="1645383"/>
            <a:ext cx="3051324" cy="2072805"/>
          </a:xfrm>
          <a:prstGeom prst="circularArrow">
            <a:avLst>
              <a:gd name="adj1" fmla="val 5508"/>
              <a:gd name="adj2" fmla="val 897996"/>
              <a:gd name="adj3" fmla="val 20558687"/>
              <a:gd name="adj4" fmla="val 13348932"/>
              <a:gd name="adj5" fmla="val 12131"/>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Circular Arrow 43"/>
          <p:cNvSpPr/>
          <p:nvPr/>
        </p:nvSpPr>
        <p:spPr>
          <a:xfrm rot="12055977" flipH="1">
            <a:off x="2860386" y="2838878"/>
            <a:ext cx="3051324" cy="2072805"/>
          </a:xfrm>
          <a:prstGeom prst="circularArrow">
            <a:avLst>
              <a:gd name="adj1" fmla="val 5508"/>
              <a:gd name="adj2" fmla="val 897996"/>
              <a:gd name="adj3" fmla="val 20558687"/>
              <a:gd name="adj4" fmla="val 15553918"/>
              <a:gd name="adj5" fmla="val 12131"/>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Circular Arrow 44"/>
          <p:cNvSpPr/>
          <p:nvPr/>
        </p:nvSpPr>
        <p:spPr>
          <a:xfrm rot="5400000" flipH="1">
            <a:off x="4113137" y="2059062"/>
            <a:ext cx="3051324" cy="2133600"/>
          </a:xfrm>
          <a:prstGeom prst="circularArrow">
            <a:avLst>
              <a:gd name="adj1" fmla="val 5508"/>
              <a:gd name="adj2" fmla="val 897996"/>
              <a:gd name="adj3" fmla="val 20558687"/>
              <a:gd name="adj4" fmla="val 13867362"/>
              <a:gd name="adj5" fmla="val 12131"/>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7" name="Straight Arrow Connector 46"/>
          <p:cNvCxnSpPr>
            <a:stCxn id="13" idx="1"/>
          </p:cNvCxnSpPr>
          <p:nvPr/>
        </p:nvCxnSpPr>
        <p:spPr>
          <a:xfrm rot="10800000" flipV="1">
            <a:off x="6553200" y="1828800"/>
            <a:ext cx="457200" cy="3048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4" idx="1"/>
          </p:cNvCxnSpPr>
          <p:nvPr/>
        </p:nvCxnSpPr>
        <p:spPr>
          <a:xfrm rot="10800000">
            <a:off x="6400800" y="2667000"/>
            <a:ext cx="609600" cy="6096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27" idx="1"/>
          </p:cNvCxnSpPr>
          <p:nvPr/>
        </p:nvCxnSpPr>
        <p:spPr>
          <a:xfrm rot="10800000">
            <a:off x="4876800" y="5029200"/>
            <a:ext cx="1066800" cy="3810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30" idx="3"/>
          </p:cNvCxnSpPr>
          <p:nvPr/>
        </p:nvCxnSpPr>
        <p:spPr>
          <a:xfrm flipV="1">
            <a:off x="3581400" y="4724400"/>
            <a:ext cx="1143000" cy="6858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8" idx="3"/>
          </p:cNvCxnSpPr>
          <p:nvPr/>
        </p:nvCxnSpPr>
        <p:spPr>
          <a:xfrm>
            <a:off x="2590800" y="1828800"/>
            <a:ext cx="381000" cy="3048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12" idx="3"/>
          </p:cNvCxnSpPr>
          <p:nvPr/>
        </p:nvCxnSpPr>
        <p:spPr>
          <a:xfrm flipV="1">
            <a:off x="2590800" y="2667000"/>
            <a:ext cx="609600" cy="6858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64">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money payments</a:t>
            </a:r>
            <a:endParaRPr lang="en-US" sz="1200" dirty="0">
              <a:latin typeface="Tahoma" pitchFamily="34" charset="0"/>
              <a:ea typeface="Tahoma" pitchFamily="34" charset="0"/>
              <a:cs typeface="Tahoma" pitchFamily="34" charset="0"/>
            </a:endParaRPr>
          </a:p>
        </p:txBody>
      </p:sp>
      <p:sp>
        <p:nvSpPr>
          <p:cNvPr id="66" name="Rectangle 65">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64" name="Rectangle 63">
            <a:hlinkHover r:id="" action="ppaction://noaction" highlightClick="1"/>
          </p:cNvPr>
          <p:cNvSpPr/>
          <p:nvPr/>
        </p:nvSpPr>
        <p:spPr>
          <a:xfrm>
            <a:off x="59436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63" name="Rectangle 62">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62" name="Rectangle 61">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goods and services</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59436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ublic goods and services</a:t>
            </a:r>
            <a:endParaRPr lang="en-US" sz="1200" dirty="0">
              <a:latin typeface="Tahoma" pitchFamily="34" charset="0"/>
              <a:ea typeface="Tahoma" pitchFamily="34" charset="0"/>
              <a:cs typeface="Tahoma" pitchFamily="34" charset="0"/>
            </a:endParaRPr>
          </a:p>
        </p:txBody>
      </p:sp>
      <p:sp>
        <p:nvSpPr>
          <p:cNvPr id="60" name="Rectangle 59">
            <a:hlinkHover r:id="" action="ppaction://noaction" highlightClick="1"/>
          </p:cNvPr>
          <p:cNvSpPr/>
          <p:nvPr/>
        </p:nvSpPr>
        <p:spPr>
          <a:xfrm>
            <a:off x="5943600" y="51054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8" name="Rectangle 7">
            <a:hlinkHover r:id="" action="ppaction://noaction" highlightClick="1"/>
          </p:cNvPr>
          <p:cNvSpPr/>
          <p:nvPr/>
        </p:nvSpPr>
        <p:spPr>
          <a:xfrm>
            <a:off x="914400" y="1524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g</a:t>
            </a:r>
            <a:r>
              <a:rPr lang="en-US" sz="1200" dirty="0" smtClean="0">
                <a:latin typeface="Tahoma" pitchFamily="34" charset="0"/>
                <a:ea typeface="Tahoma" pitchFamily="34" charset="0"/>
                <a:cs typeface="Tahoma" pitchFamily="34" charset="0"/>
              </a:rPr>
              <a:t>oods and services</a:t>
            </a:r>
            <a:endParaRPr lang="en-US" sz="1200" dirty="0">
              <a:latin typeface="Tahoma" pitchFamily="34" charset="0"/>
              <a:ea typeface="Tahoma" pitchFamily="34" charset="0"/>
              <a:cs typeface="Tahoma" pitchFamily="34" charset="0"/>
            </a:endParaRPr>
          </a:p>
        </p:txBody>
      </p:sp>
      <p:sp>
        <p:nvSpPr>
          <p:cNvPr id="12" name="Rectangle 11">
            <a:hlinkHover r:id="" action="ppaction://noaction" highlightClick="1"/>
          </p:cNvPr>
          <p:cNvSpPr/>
          <p:nvPr/>
        </p:nvSpPr>
        <p:spPr>
          <a:xfrm>
            <a:off x="914400" y="3048000"/>
            <a:ext cx="1676400" cy="6095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m</a:t>
            </a:r>
            <a:r>
              <a:rPr lang="en-US" sz="1200" dirty="0" smtClean="0">
                <a:latin typeface="Tahoma" pitchFamily="34" charset="0"/>
                <a:ea typeface="Tahoma" pitchFamily="34" charset="0"/>
                <a:cs typeface="Tahoma" pitchFamily="34" charset="0"/>
              </a:rPr>
              <a:t>oney payments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7010400" y="15240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Human resources (labor)</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7010400" y="29718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income</a:t>
            </a:r>
            <a:endParaRPr lang="en-US" sz="1200" dirty="0">
              <a:latin typeface="Tahoma" pitchFamily="34" charset="0"/>
              <a:ea typeface="Tahoma" pitchFamily="34" charset="0"/>
              <a:cs typeface="Tahoma" pitchFamily="34" charset="0"/>
            </a:endParaRPr>
          </a:p>
        </p:txBody>
      </p:sp>
      <p:sp>
        <p:nvSpPr>
          <p:cNvPr id="16" name="Frame 15"/>
          <p:cNvSpPr/>
          <p:nvPr/>
        </p:nvSpPr>
        <p:spPr>
          <a:xfrm>
            <a:off x="7010400" y="29718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Rectangle 26">
            <a:hlinkHover r:id="" action="ppaction://noaction" highlightClick="1"/>
          </p:cNvPr>
          <p:cNvSpPr/>
          <p:nvPr/>
        </p:nvSpPr>
        <p:spPr>
          <a:xfrm>
            <a:off x="59436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public goods and services</a:t>
            </a:r>
            <a:endParaRPr lang="en-US" sz="1200" dirty="0">
              <a:latin typeface="Tahoma" pitchFamily="34" charset="0"/>
              <a:ea typeface="Tahoma" pitchFamily="34" charset="0"/>
              <a:cs typeface="Tahoma" pitchFamily="34" charset="0"/>
            </a:endParaRPr>
          </a:p>
        </p:txBody>
      </p:sp>
      <p:sp>
        <p:nvSpPr>
          <p:cNvPr id="30" name="Rectangle 29">
            <a:hlinkHover r:id="" action="ppaction://noaction" highlightClick="1"/>
          </p:cNvPr>
          <p:cNvSpPr/>
          <p:nvPr/>
        </p:nvSpPr>
        <p:spPr>
          <a:xfrm>
            <a:off x="1905000" y="5105400"/>
            <a:ext cx="1676400" cy="6096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taxes</a:t>
            </a:r>
            <a:endParaRPr lang="en-US" sz="1200" dirty="0">
              <a:latin typeface="Tahoma" pitchFamily="34" charset="0"/>
              <a:ea typeface="Tahoma" pitchFamily="34" charset="0"/>
              <a:cs typeface="Tahoma" pitchFamily="34" charset="0"/>
            </a:endParaRPr>
          </a:p>
        </p:txBody>
      </p:sp>
      <p:sp>
        <p:nvSpPr>
          <p:cNvPr id="35" name="Frame 34"/>
          <p:cNvSpPr/>
          <p:nvPr/>
        </p:nvSpPr>
        <p:spPr>
          <a:xfrm>
            <a:off x="5943600" y="51054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Frame 35"/>
          <p:cNvSpPr/>
          <p:nvPr/>
        </p:nvSpPr>
        <p:spPr>
          <a:xfrm>
            <a:off x="7010400" y="15240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Frame 66"/>
          <p:cNvSpPr/>
          <p:nvPr/>
        </p:nvSpPr>
        <p:spPr>
          <a:xfrm>
            <a:off x="914400" y="15240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8" name="Frame 67"/>
          <p:cNvSpPr/>
          <p:nvPr/>
        </p:nvSpPr>
        <p:spPr>
          <a:xfrm>
            <a:off x="914400" y="30480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9" name="Frame 68"/>
          <p:cNvSpPr/>
          <p:nvPr/>
        </p:nvSpPr>
        <p:spPr>
          <a:xfrm>
            <a:off x="1905000" y="5105400"/>
            <a:ext cx="1676400" cy="6096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withEffect">
                                  <p:stCondLst>
                                    <p:cond delay="0"/>
                                  </p:stCondLst>
                                  <p:childTnLst>
                                    <p:set>
                                      <p:cBhvr>
                                        <p:cTn id="6" dur="1" fill="hold">
                                          <p:stCondLst>
                                            <p:cond delay="0"/>
                                          </p:stCondLst>
                                        </p:cTn>
                                        <p:tgtEl>
                                          <p:spTgt spid="60"/>
                                        </p:tgtEl>
                                        <p:attrNameLst>
                                          <p:attrName>style.visibility</p:attrName>
                                        </p:attrNameLst>
                                      </p:cBhvr>
                                      <p:to>
                                        <p:strVal val="visible"/>
                                      </p:to>
                                    </p:set>
                                  </p:childTnLst>
                                </p:cTn>
                              </p:par>
                              <p:par>
                                <p:cTn id="7" presetID="1" presetClass="exit" presetSubtype="0" fill="hold" grpId="2" nodeType="withEffect">
                                  <p:stCondLst>
                                    <p:cond delay="0"/>
                                  </p:stCondLst>
                                  <p:childTnLst>
                                    <p:set>
                                      <p:cBhvr>
                                        <p:cTn id="8" dur="1" fill="hold">
                                          <p:stCondLst>
                                            <p:cond delay="0"/>
                                          </p:stCondLst>
                                        </p:cTn>
                                        <p:tgtEl>
                                          <p:spTgt spid="61"/>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62"/>
                                        </p:tgtEl>
                                        <p:attrNameLst>
                                          <p:attrName>style.visibility</p:attrName>
                                        </p:attrNameLst>
                                      </p:cBhvr>
                                      <p:to>
                                        <p:strVal val="hidden"/>
                                      </p:to>
                                    </p:set>
                                  </p:childTnLst>
                                </p:cTn>
                              </p:par>
                              <p:par>
                                <p:cTn id="11" presetID="1" presetClass="exit" presetSubtype="0" fill="hold" grpId="2" nodeType="withEffect">
                                  <p:stCondLst>
                                    <p:cond delay="0"/>
                                  </p:stCondLst>
                                  <p:childTnLst>
                                    <p:set>
                                      <p:cBhvr>
                                        <p:cTn id="12" dur="1" fill="hold">
                                          <p:stCondLst>
                                            <p:cond delay="0"/>
                                          </p:stCondLst>
                                        </p:cTn>
                                        <p:tgtEl>
                                          <p:spTgt spid="63"/>
                                        </p:tgtEl>
                                        <p:attrNameLst>
                                          <p:attrName>style.visibility</p:attrName>
                                        </p:attrNameLst>
                                      </p:cBhvr>
                                      <p:to>
                                        <p:strVal val="hidden"/>
                                      </p:to>
                                    </p:set>
                                  </p:childTnLst>
                                </p:cTn>
                              </p:par>
                              <p:par>
                                <p:cTn id="13" presetID="1" presetClass="exit" presetSubtype="0" fill="hold" grpId="2" nodeType="withEffect">
                                  <p:stCondLst>
                                    <p:cond delay="0"/>
                                  </p:stCondLst>
                                  <p:childTnLst>
                                    <p:set>
                                      <p:cBhvr>
                                        <p:cTn id="14" dur="1" fill="hold">
                                          <p:stCondLst>
                                            <p:cond delay="0"/>
                                          </p:stCondLst>
                                        </p:cTn>
                                        <p:tgtEl>
                                          <p:spTgt spid="64"/>
                                        </p:tgtEl>
                                        <p:attrNameLst>
                                          <p:attrName>style.visibility</p:attrName>
                                        </p:attrNameLst>
                                      </p:cBhvr>
                                      <p:to>
                                        <p:strVal val="hidden"/>
                                      </p:to>
                                    </p:set>
                                  </p:childTnLst>
                                </p:cTn>
                              </p:par>
                              <p:par>
                                <p:cTn id="15" presetID="1" presetClass="exit" presetSubtype="0" fill="hold" grpId="2" nodeType="withEffect">
                                  <p:stCondLst>
                                    <p:cond delay="0"/>
                                  </p:stCondLst>
                                  <p:childTnLst>
                                    <p:set>
                                      <p:cBhvr>
                                        <p:cTn id="16" dur="1" fill="hold">
                                          <p:stCondLst>
                                            <p:cond delay="0"/>
                                          </p:stCondLst>
                                        </p:cTn>
                                        <p:tgtEl>
                                          <p:spTgt spid="66"/>
                                        </p:tgtEl>
                                        <p:attrNameLst>
                                          <p:attrName>style.visibility</p:attrName>
                                        </p:attrNameLst>
                                      </p:cBhvr>
                                      <p:to>
                                        <p:strVal val="hidden"/>
                                      </p:to>
                                    </p:set>
                                  </p:childTnLst>
                                </p:cTn>
                              </p:par>
                              <p:par>
                                <p:cTn id="17" presetID="1" presetClass="exit" presetSubtype="0" fill="hold" grpId="2" nodeType="withEffect">
                                  <p:stCondLst>
                                    <p:cond delay="0"/>
                                  </p:stCondLst>
                                  <p:childTnLst>
                                    <p:set>
                                      <p:cBhvr>
                                        <p:cTn id="18" dur="1" fill="hold">
                                          <p:stCondLst>
                                            <p:cond delay="0"/>
                                          </p:stCondLst>
                                        </p:cTn>
                                        <p:tgtEl>
                                          <p:spTgt spid="65"/>
                                        </p:tgtEl>
                                        <p:attrNameLst>
                                          <p:attrName>style.visibility</p:attrName>
                                        </p:attrNameLst>
                                      </p:cBhvr>
                                      <p:to>
                                        <p:strVal val="hidden"/>
                                      </p:to>
                                    </p:set>
                                  </p:childTnLst>
                                </p:cTn>
                              </p:par>
                              <p:par>
                                <p:cTn id="19" presetID="1" presetClass="entr" presetSubtype="0" fill="hold" grpId="2" nodeType="withEffect">
                                  <p:stCondLst>
                                    <p:cond delay="0"/>
                                  </p:stCondLst>
                                  <p:childTnLst>
                                    <p:set>
                                      <p:cBhvr>
                                        <p:cTn id="20" dur="1" fill="hold">
                                          <p:stCondLst>
                                            <p:cond delay="0"/>
                                          </p:stCondLst>
                                        </p:cTn>
                                        <p:tgtEl>
                                          <p:spTgt spid="111"/>
                                        </p:tgtEl>
                                        <p:attrNameLst>
                                          <p:attrName>style.visibility</p:attrName>
                                        </p:attrNameLst>
                                      </p:cBhvr>
                                      <p:to>
                                        <p:strVal val="visible"/>
                                      </p:to>
                                    </p:set>
                                  </p:childTnLst>
                                </p:cTn>
                              </p:par>
                              <p:par>
                                <p:cTn id="21" presetID="1" presetClass="exit" presetSubtype="0" fill="hold" grpId="2" nodeType="withEffect">
                                  <p:stCondLst>
                                    <p:cond delay="0"/>
                                  </p:stCondLst>
                                  <p:childTnLst>
                                    <p:set>
                                      <p:cBhvr>
                                        <p:cTn id="22" dur="1" fill="hold">
                                          <p:stCondLst>
                                            <p:cond delay="0"/>
                                          </p:stCondLst>
                                        </p:cTn>
                                        <p:tgtEl>
                                          <p:spTgt spid="110"/>
                                        </p:tgtEl>
                                        <p:attrNameLst>
                                          <p:attrName>style.visibility</p:attrName>
                                        </p:attrNameLst>
                                      </p:cBhvr>
                                      <p:to>
                                        <p:strVal val="hidden"/>
                                      </p:to>
                                    </p:set>
                                  </p:childTnLst>
                                </p:cTn>
                              </p:par>
                              <p:par>
                                <p:cTn id="23" presetID="1" presetClass="exit" presetSubtype="0" fill="hold" grpId="2" nodeType="withEffect">
                                  <p:stCondLst>
                                    <p:cond delay="0"/>
                                  </p:stCondLst>
                                  <p:childTnLst>
                                    <p:set>
                                      <p:cBhvr>
                                        <p:cTn id="24" dur="1" fill="hold">
                                          <p:stCondLst>
                                            <p:cond delay="0"/>
                                          </p:stCondLst>
                                        </p:cTn>
                                        <p:tgtEl>
                                          <p:spTgt spid="109"/>
                                        </p:tgtEl>
                                        <p:attrNameLst>
                                          <p:attrName>style.visibility</p:attrName>
                                        </p:attrNameLst>
                                      </p:cBhvr>
                                      <p:to>
                                        <p:strVal val="hidden"/>
                                      </p:to>
                                    </p:set>
                                  </p:childTnLst>
                                </p:cTn>
                              </p:par>
                              <p:par>
                                <p:cTn id="25" presetID="1" presetClass="exit" presetSubtype="0" fill="hold" grpId="2" nodeType="withEffect">
                                  <p:stCondLst>
                                    <p:cond delay="0"/>
                                  </p:stCondLst>
                                  <p:childTnLst>
                                    <p:set>
                                      <p:cBhvr>
                                        <p:cTn id="26" dur="1" fill="hold">
                                          <p:stCondLst>
                                            <p:cond delay="0"/>
                                          </p:stCondLst>
                                        </p:cTn>
                                        <p:tgtEl>
                                          <p:spTgt spid="108"/>
                                        </p:tgtEl>
                                        <p:attrNameLst>
                                          <p:attrName>style.visibility</p:attrName>
                                        </p:attrNameLst>
                                      </p:cBhvr>
                                      <p:to>
                                        <p:strVal val="hidden"/>
                                      </p:to>
                                    </p:set>
                                  </p:childTnLst>
                                </p:cTn>
                              </p:par>
                              <p:par>
                                <p:cTn id="27" presetID="1" presetClass="exit" presetSubtype="0" fill="hold" grpId="2" nodeType="withEffect">
                                  <p:stCondLst>
                                    <p:cond delay="0"/>
                                  </p:stCondLst>
                                  <p:childTnLst>
                                    <p:set>
                                      <p:cBhvr>
                                        <p:cTn id="28" dur="1" fill="hold">
                                          <p:stCondLst>
                                            <p:cond delay="0"/>
                                          </p:stCondLst>
                                        </p:cTn>
                                        <p:tgtEl>
                                          <p:spTgt spid="107"/>
                                        </p:tgtEl>
                                        <p:attrNameLst>
                                          <p:attrName>style.visibility</p:attrName>
                                        </p:attrNameLst>
                                      </p:cBhvr>
                                      <p:to>
                                        <p:strVal val="hidden"/>
                                      </p:to>
                                    </p:set>
                                  </p:childTnLst>
                                </p:cTn>
                              </p:par>
                              <p:par>
                                <p:cTn id="29" presetID="1" presetClass="exit" presetSubtype="0" fill="hold" grpId="2" nodeType="withEffect">
                                  <p:stCondLst>
                                    <p:cond delay="0"/>
                                  </p:stCondLst>
                                  <p:childTnLst>
                                    <p:set>
                                      <p:cBhvr>
                                        <p:cTn id="30" dur="1" fill="hold">
                                          <p:stCondLst>
                                            <p:cond delay="0"/>
                                          </p:stCondLst>
                                        </p:cTn>
                                        <p:tgtEl>
                                          <p:spTgt spid="106"/>
                                        </p:tgtEl>
                                        <p:attrNameLst>
                                          <p:attrName>style.visibility</p:attrName>
                                        </p:attrNameLst>
                                      </p:cBhvr>
                                      <p:to>
                                        <p:strVal val="hidden"/>
                                      </p:to>
                                    </p:set>
                                  </p:childTnLst>
                                </p:cTn>
                              </p:par>
                              <p:par>
                                <p:cTn id="31" presetID="1" presetClass="exit" presetSubtype="0" fill="hold" grpId="2" nodeType="withEffect">
                                  <p:stCondLst>
                                    <p:cond delay="0"/>
                                  </p:stCondLst>
                                  <p:childTnLst>
                                    <p:set>
                                      <p:cBhvr>
                                        <p:cTn id="32" dur="1" fill="hold">
                                          <p:stCondLst>
                                            <p:cond delay="0"/>
                                          </p:stCondLst>
                                        </p:cTn>
                                        <p:tgtEl>
                                          <p:spTgt spid="105"/>
                                        </p:tgtEl>
                                        <p:attrNameLst>
                                          <p:attrName>style.visibility</p:attrName>
                                        </p:attrNameLst>
                                      </p:cBhvr>
                                      <p:to>
                                        <p:strVal val="hidden"/>
                                      </p:to>
                                    </p:set>
                                  </p:childTnLst>
                                </p:cTn>
                              </p:par>
                              <p:par>
                                <p:cTn id="33" presetID="1" presetClass="entr" presetSubtype="0" fill="hold" grpId="2" nodeType="withEffect">
                                  <p:stCondLst>
                                    <p:cond delay="0"/>
                                  </p:stCondLst>
                                  <p:childTnLst>
                                    <p:set>
                                      <p:cBhvr>
                                        <p:cTn id="34" dur="1" fill="hold">
                                          <p:stCondLst>
                                            <p:cond delay="0"/>
                                          </p:stCondLst>
                                        </p:cTn>
                                        <p:tgtEl>
                                          <p:spTgt spid="118"/>
                                        </p:tgtEl>
                                        <p:attrNameLst>
                                          <p:attrName>style.visibility</p:attrName>
                                        </p:attrNameLst>
                                      </p:cBhvr>
                                      <p:to>
                                        <p:strVal val="visible"/>
                                      </p:to>
                                    </p:set>
                                  </p:childTnLst>
                                </p:cTn>
                              </p:par>
                              <p:par>
                                <p:cTn id="35" presetID="1" presetClass="exit" presetSubtype="0" fill="hold" grpId="2" nodeType="withEffect">
                                  <p:stCondLst>
                                    <p:cond delay="0"/>
                                  </p:stCondLst>
                                  <p:childTnLst>
                                    <p:set>
                                      <p:cBhvr>
                                        <p:cTn id="36" dur="1" fill="hold">
                                          <p:stCondLst>
                                            <p:cond delay="0"/>
                                          </p:stCondLst>
                                        </p:cTn>
                                        <p:tgtEl>
                                          <p:spTgt spid="117"/>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116"/>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115"/>
                                        </p:tgtEl>
                                        <p:attrNameLst>
                                          <p:attrName>style.visibility</p:attrName>
                                        </p:attrNameLst>
                                      </p:cBhvr>
                                      <p:to>
                                        <p:strVal val="hidden"/>
                                      </p:to>
                                    </p:set>
                                  </p:childTnLst>
                                </p:cTn>
                              </p:par>
                              <p:par>
                                <p:cTn id="41" presetID="1" presetClass="exit" presetSubtype="0" fill="hold" grpId="2" nodeType="withEffect">
                                  <p:stCondLst>
                                    <p:cond delay="0"/>
                                  </p:stCondLst>
                                  <p:childTnLst>
                                    <p:set>
                                      <p:cBhvr>
                                        <p:cTn id="42" dur="1" fill="hold">
                                          <p:stCondLst>
                                            <p:cond delay="0"/>
                                          </p:stCondLst>
                                        </p:cTn>
                                        <p:tgtEl>
                                          <p:spTgt spid="114"/>
                                        </p:tgtEl>
                                        <p:attrNameLst>
                                          <p:attrName>style.visibility</p:attrName>
                                        </p:attrNameLst>
                                      </p:cBhvr>
                                      <p:to>
                                        <p:strVal val="hidden"/>
                                      </p:to>
                                    </p:set>
                                  </p:childTnLst>
                                </p:cTn>
                              </p:par>
                              <p:par>
                                <p:cTn id="43" presetID="1" presetClass="exit" presetSubtype="0" fill="hold" grpId="2" nodeType="withEffect">
                                  <p:stCondLst>
                                    <p:cond delay="0"/>
                                  </p:stCondLst>
                                  <p:childTnLst>
                                    <p:set>
                                      <p:cBhvr>
                                        <p:cTn id="44" dur="1" fill="hold">
                                          <p:stCondLst>
                                            <p:cond delay="0"/>
                                          </p:stCondLst>
                                        </p:cTn>
                                        <p:tgtEl>
                                          <p:spTgt spid="113"/>
                                        </p:tgtEl>
                                        <p:attrNameLst>
                                          <p:attrName>style.visibility</p:attrName>
                                        </p:attrNameLst>
                                      </p:cBhvr>
                                      <p:to>
                                        <p:strVal val="hidden"/>
                                      </p:to>
                                    </p:set>
                                  </p:childTnLst>
                                </p:cTn>
                              </p:par>
                              <p:par>
                                <p:cTn id="45" presetID="1" presetClass="exit" presetSubtype="0" fill="hold" grpId="2" nodeType="withEffect">
                                  <p:stCondLst>
                                    <p:cond delay="0"/>
                                  </p:stCondLst>
                                  <p:childTnLst>
                                    <p:set>
                                      <p:cBhvr>
                                        <p:cTn id="46" dur="1" fill="hold">
                                          <p:stCondLst>
                                            <p:cond delay="0"/>
                                          </p:stCondLst>
                                        </p:cTn>
                                        <p:tgtEl>
                                          <p:spTgt spid="112"/>
                                        </p:tgtEl>
                                        <p:attrNameLst>
                                          <p:attrName>style.visibility</p:attrName>
                                        </p:attrNameLst>
                                      </p:cBhvr>
                                      <p:to>
                                        <p:strVal val="hidden"/>
                                      </p:to>
                                    </p:set>
                                  </p:childTnLst>
                                </p:cTn>
                              </p:par>
                              <p:par>
                                <p:cTn id="47" presetID="1" presetClass="entr" presetSubtype="0" fill="hold" grpId="2" nodeType="withEffect">
                                  <p:stCondLst>
                                    <p:cond delay="0"/>
                                  </p:stCondLst>
                                  <p:childTnLst>
                                    <p:set>
                                      <p:cBhvr>
                                        <p:cTn id="48" dur="1" fill="hold">
                                          <p:stCondLst>
                                            <p:cond delay="0"/>
                                          </p:stCondLst>
                                        </p:cTn>
                                        <p:tgtEl>
                                          <p:spTgt spid="125"/>
                                        </p:tgtEl>
                                        <p:attrNameLst>
                                          <p:attrName>style.visibility</p:attrName>
                                        </p:attrNameLst>
                                      </p:cBhvr>
                                      <p:to>
                                        <p:strVal val="visible"/>
                                      </p:to>
                                    </p:set>
                                  </p:childTnLst>
                                </p:cTn>
                              </p:par>
                              <p:par>
                                <p:cTn id="49" presetID="1" presetClass="exit" presetSubtype="0" fill="hold" grpId="2" nodeType="withEffect">
                                  <p:stCondLst>
                                    <p:cond delay="0"/>
                                  </p:stCondLst>
                                  <p:childTnLst>
                                    <p:set>
                                      <p:cBhvr>
                                        <p:cTn id="50" dur="1" fill="hold">
                                          <p:stCondLst>
                                            <p:cond delay="0"/>
                                          </p:stCondLst>
                                        </p:cTn>
                                        <p:tgtEl>
                                          <p:spTgt spid="124"/>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123"/>
                                        </p:tgtEl>
                                        <p:attrNameLst>
                                          <p:attrName>style.visibility</p:attrName>
                                        </p:attrNameLst>
                                      </p:cBhvr>
                                      <p:to>
                                        <p:strVal val="hidden"/>
                                      </p:to>
                                    </p:set>
                                  </p:childTnLst>
                                </p:cTn>
                              </p:par>
                              <p:par>
                                <p:cTn id="53" presetID="1" presetClass="exit" presetSubtype="0" fill="hold" grpId="2" nodeType="withEffect">
                                  <p:stCondLst>
                                    <p:cond delay="0"/>
                                  </p:stCondLst>
                                  <p:childTnLst>
                                    <p:set>
                                      <p:cBhvr>
                                        <p:cTn id="54" dur="1" fill="hold">
                                          <p:stCondLst>
                                            <p:cond delay="0"/>
                                          </p:stCondLst>
                                        </p:cTn>
                                        <p:tgtEl>
                                          <p:spTgt spid="122"/>
                                        </p:tgtEl>
                                        <p:attrNameLst>
                                          <p:attrName>style.visibility</p:attrName>
                                        </p:attrNameLst>
                                      </p:cBhvr>
                                      <p:to>
                                        <p:strVal val="hidden"/>
                                      </p:to>
                                    </p:set>
                                  </p:childTnLst>
                                </p:cTn>
                              </p:par>
                              <p:par>
                                <p:cTn id="55" presetID="1" presetClass="exit" presetSubtype="0" fill="hold" grpId="2" nodeType="withEffect">
                                  <p:stCondLst>
                                    <p:cond delay="0"/>
                                  </p:stCondLst>
                                  <p:childTnLst>
                                    <p:set>
                                      <p:cBhvr>
                                        <p:cTn id="56" dur="1" fill="hold">
                                          <p:stCondLst>
                                            <p:cond delay="0"/>
                                          </p:stCondLst>
                                        </p:cTn>
                                        <p:tgtEl>
                                          <p:spTgt spid="121"/>
                                        </p:tgtEl>
                                        <p:attrNameLst>
                                          <p:attrName>style.visibility</p:attrName>
                                        </p:attrNameLst>
                                      </p:cBhvr>
                                      <p:to>
                                        <p:strVal val="hidden"/>
                                      </p:to>
                                    </p:set>
                                  </p:childTnLst>
                                </p:cTn>
                              </p:par>
                              <p:par>
                                <p:cTn id="57" presetID="1" presetClass="exit" presetSubtype="0" fill="hold" grpId="2" nodeType="withEffect">
                                  <p:stCondLst>
                                    <p:cond delay="0"/>
                                  </p:stCondLst>
                                  <p:childTnLst>
                                    <p:set>
                                      <p:cBhvr>
                                        <p:cTn id="58" dur="1" fill="hold">
                                          <p:stCondLst>
                                            <p:cond delay="0"/>
                                          </p:stCondLst>
                                        </p:cTn>
                                        <p:tgtEl>
                                          <p:spTgt spid="120"/>
                                        </p:tgtEl>
                                        <p:attrNameLst>
                                          <p:attrName>style.visibility</p:attrName>
                                        </p:attrNameLst>
                                      </p:cBhvr>
                                      <p:to>
                                        <p:strVal val="hidden"/>
                                      </p:to>
                                    </p:set>
                                  </p:childTnLst>
                                </p:cTn>
                              </p:par>
                              <p:par>
                                <p:cTn id="59" presetID="1" presetClass="exit" presetSubtype="0" fill="hold" grpId="2" nodeType="withEffect">
                                  <p:stCondLst>
                                    <p:cond delay="0"/>
                                  </p:stCondLst>
                                  <p:childTnLst>
                                    <p:set>
                                      <p:cBhvr>
                                        <p:cTn id="60" dur="1" fill="hold">
                                          <p:stCondLst>
                                            <p:cond delay="0"/>
                                          </p:stCondLst>
                                        </p:cTn>
                                        <p:tgtEl>
                                          <p:spTgt spid="119"/>
                                        </p:tgtEl>
                                        <p:attrNameLst>
                                          <p:attrName>style.visibility</p:attrName>
                                        </p:attrNameLst>
                                      </p:cBhvr>
                                      <p:to>
                                        <p:strVal val="hidden"/>
                                      </p:to>
                                    </p:set>
                                  </p:childTnLst>
                                </p:cTn>
                              </p:par>
                              <p:par>
                                <p:cTn id="61" presetID="1" presetClass="entr" presetSubtype="0" fill="hold" grpId="2" nodeType="withEffect">
                                  <p:stCondLst>
                                    <p:cond delay="0"/>
                                  </p:stCondLst>
                                  <p:childTnLst>
                                    <p:set>
                                      <p:cBhvr>
                                        <p:cTn id="62" dur="1" fill="hold">
                                          <p:stCondLst>
                                            <p:cond delay="0"/>
                                          </p:stCondLst>
                                        </p:cTn>
                                        <p:tgtEl>
                                          <p:spTgt spid="132"/>
                                        </p:tgtEl>
                                        <p:attrNameLst>
                                          <p:attrName>style.visibility</p:attrName>
                                        </p:attrNameLst>
                                      </p:cBhvr>
                                      <p:to>
                                        <p:strVal val="visible"/>
                                      </p:to>
                                    </p:set>
                                  </p:childTnLst>
                                </p:cTn>
                              </p:par>
                              <p:par>
                                <p:cTn id="63" presetID="1" presetClass="exit" presetSubtype="0" fill="hold" grpId="2" nodeType="withEffect">
                                  <p:stCondLst>
                                    <p:cond delay="0"/>
                                  </p:stCondLst>
                                  <p:childTnLst>
                                    <p:set>
                                      <p:cBhvr>
                                        <p:cTn id="64" dur="1" fill="hold">
                                          <p:stCondLst>
                                            <p:cond delay="0"/>
                                          </p:stCondLst>
                                        </p:cTn>
                                        <p:tgtEl>
                                          <p:spTgt spid="131"/>
                                        </p:tgtEl>
                                        <p:attrNameLst>
                                          <p:attrName>style.visibility</p:attrName>
                                        </p:attrNameLst>
                                      </p:cBhvr>
                                      <p:to>
                                        <p:strVal val="hidden"/>
                                      </p:to>
                                    </p:set>
                                  </p:childTnLst>
                                </p:cTn>
                              </p:par>
                              <p:par>
                                <p:cTn id="65" presetID="1" presetClass="exit" presetSubtype="0" fill="hold" grpId="2" nodeType="withEffect">
                                  <p:stCondLst>
                                    <p:cond delay="0"/>
                                  </p:stCondLst>
                                  <p:childTnLst>
                                    <p:set>
                                      <p:cBhvr>
                                        <p:cTn id="66" dur="1" fill="hold">
                                          <p:stCondLst>
                                            <p:cond delay="0"/>
                                          </p:stCondLst>
                                        </p:cTn>
                                        <p:tgtEl>
                                          <p:spTgt spid="130"/>
                                        </p:tgtEl>
                                        <p:attrNameLst>
                                          <p:attrName>style.visibility</p:attrName>
                                        </p:attrNameLst>
                                      </p:cBhvr>
                                      <p:to>
                                        <p:strVal val="hidden"/>
                                      </p:to>
                                    </p:set>
                                  </p:childTnLst>
                                </p:cTn>
                              </p:par>
                              <p:par>
                                <p:cTn id="67" presetID="1" presetClass="exit" presetSubtype="0" fill="hold" grpId="2" nodeType="withEffect">
                                  <p:stCondLst>
                                    <p:cond delay="0"/>
                                  </p:stCondLst>
                                  <p:childTnLst>
                                    <p:set>
                                      <p:cBhvr>
                                        <p:cTn id="68" dur="1" fill="hold">
                                          <p:stCondLst>
                                            <p:cond delay="0"/>
                                          </p:stCondLst>
                                        </p:cTn>
                                        <p:tgtEl>
                                          <p:spTgt spid="129"/>
                                        </p:tgtEl>
                                        <p:attrNameLst>
                                          <p:attrName>style.visibility</p:attrName>
                                        </p:attrNameLst>
                                      </p:cBhvr>
                                      <p:to>
                                        <p:strVal val="hidden"/>
                                      </p:to>
                                    </p:set>
                                  </p:childTnLst>
                                </p:cTn>
                              </p:par>
                              <p:par>
                                <p:cTn id="69" presetID="1" presetClass="exit" presetSubtype="0" fill="hold" grpId="2" nodeType="withEffect">
                                  <p:stCondLst>
                                    <p:cond delay="0"/>
                                  </p:stCondLst>
                                  <p:childTnLst>
                                    <p:set>
                                      <p:cBhvr>
                                        <p:cTn id="70" dur="1" fill="hold">
                                          <p:stCondLst>
                                            <p:cond delay="0"/>
                                          </p:stCondLst>
                                        </p:cTn>
                                        <p:tgtEl>
                                          <p:spTgt spid="128"/>
                                        </p:tgtEl>
                                        <p:attrNameLst>
                                          <p:attrName>style.visibility</p:attrName>
                                        </p:attrNameLst>
                                      </p:cBhvr>
                                      <p:to>
                                        <p:strVal val="hidden"/>
                                      </p:to>
                                    </p:set>
                                  </p:childTnLst>
                                </p:cTn>
                              </p:par>
                              <p:par>
                                <p:cTn id="71" presetID="1" presetClass="exit" presetSubtype="0" fill="hold" grpId="2" nodeType="withEffect">
                                  <p:stCondLst>
                                    <p:cond delay="0"/>
                                  </p:stCondLst>
                                  <p:childTnLst>
                                    <p:set>
                                      <p:cBhvr>
                                        <p:cTn id="72" dur="1" fill="hold">
                                          <p:stCondLst>
                                            <p:cond delay="0"/>
                                          </p:stCondLst>
                                        </p:cTn>
                                        <p:tgtEl>
                                          <p:spTgt spid="127"/>
                                        </p:tgtEl>
                                        <p:attrNameLst>
                                          <p:attrName>style.visibility</p:attrName>
                                        </p:attrNameLst>
                                      </p:cBhvr>
                                      <p:to>
                                        <p:strVal val="hidden"/>
                                      </p:to>
                                    </p:set>
                                  </p:childTnLst>
                                </p:cTn>
                              </p:par>
                              <p:par>
                                <p:cTn id="73" presetID="1" presetClass="exit" presetSubtype="0" fill="hold" grpId="2" nodeType="withEffect">
                                  <p:stCondLst>
                                    <p:cond delay="0"/>
                                  </p:stCondLst>
                                  <p:childTnLst>
                                    <p:set>
                                      <p:cBhvr>
                                        <p:cTn id="74" dur="1" fill="hold">
                                          <p:stCondLst>
                                            <p:cond delay="0"/>
                                          </p:stCondLst>
                                        </p:cTn>
                                        <p:tgtEl>
                                          <p:spTgt spid="126"/>
                                        </p:tgtEl>
                                        <p:attrNameLst>
                                          <p:attrName>style.visibility</p:attrName>
                                        </p:attrNameLst>
                                      </p:cBhvr>
                                      <p:to>
                                        <p:strVal val="hidden"/>
                                      </p:to>
                                    </p:set>
                                  </p:childTnLst>
                                </p:cTn>
                              </p:par>
                              <p:par>
                                <p:cTn id="75" presetID="1" presetClass="entr" presetSubtype="0" fill="hold" grpId="2" nodeType="withEffect">
                                  <p:stCondLst>
                                    <p:cond delay="0"/>
                                  </p:stCondLst>
                                  <p:childTnLst>
                                    <p:set>
                                      <p:cBhvr>
                                        <p:cTn id="76" dur="1" fill="hold">
                                          <p:stCondLst>
                                            <p:cond delay="0"/>
                                          </p:stCondLst>
                                        </p:cTn>
                                        <p:tgtEl>
                                          <p:spTgt spid="139"/>
                                        </p:tgtEl>
                                        <p:attrNameLst>
                                          <p:attrName>style.visibility</p:attrName>
                                        </p:attrNameLst>
                                      </p:cBhvr>
                                      <p:to>
                                        <p:strVal val="visible"/>
                                      </p:to>
                                    </p:set>
                                  </p:childTnLst>
                                </p:cTn>
                              </p:par>
                              <p:par>
                                <p:cTn id="77" presetID="1" presetClass="exit" presetSubtype="0" fill="hold" grpId="2" nodeType="withEffect">
                                  <p:stCondLst>
                                    <p:cond delay="0"/>
                                  </p:stCondLst>
                                  <p:childTnLst>
                                    <p:set>
                                      <p:cBhvr>
                                        <p:cTn id="78" dur="1" fill="hold">
                                          <p:stCondLst>
                                            <p:cond delay="0"/>
                                          </p:stCondLst>
                                        </p:cTn>
                                        <p:tgtEl>
                                          <p:spTgt spid="138"/>
                                        </p:tgtEl>
                                        <p:attrNameLst>
                                          <p:attrName>style.visibility</p:attrName>
                                        </p:attrNameLst>
                                      </p:cBhvr>
                                      <p:to>
                                        <p:strVal val="hidden"/>
                                      </p:to>
                                    </p:set>
                                  </p:childTnLst>
                                </p:cTn>
                              </p:par>
                              <p:par>
                                <p:cTn id="79" presetID="1" presetClass="exit" presetSubtype="0" fill="hold" grpId="2" nodeType="withEffect">
                                  <p:stCondLst>
                                    <p:cond delay="0"/>
                                  </p:stCondLst>
                                  <p:childTnLst>
                                    <p:set>
                                      <p:cBhvr>
                                        <p:cTn id="80" dur="1" fill="hold">
                                          <p:stCondLst>
                                            <p:cond delay="0"/>
                                          </p:stCondLst>
                                        </p:cTn>
                                        <p:tgtEl>
                                          <p:spTgt spid="137"/>
                                        </p:tgtEl>
                                        <p:attrNameLst>
                                          <p:attrName>style.visibility</p:attrName>
                                        </p:attrNameLst>
                                      </p:cBhvr>
                                      <p:to>
                                        <p:strVal val="hidden"/>
                                      </p:to>
                                    </p:set>
                                  </p:childTnLst>
                                </p:cTn>
                              </p:par>
                              <p:par>
                                <p:cTn id="81" presetID="1" presetClass="exit" presetSubtype="0" fill="hold" grpId="2" nodeType="withEffect">
                                  <p:stCondLst>
                                    <p:cond delay="0"/>
                                  </p:stCondLst>
                                  <p:childTnLst>
                                    <p:set>
                                      <p:cBhvr>
                                        <p:cTn id="82" dur="1" fill="hold">
                                          <p:stCondLst>
                                            <p:cond delay="0"/>
                                          </p:stCondLst>
                                        </p:cTn>
                                        <p:tgtEl>
                                          <p:spTgt spid="136"/>
                                        </p:tgtEl>
                                        <p:attrNameLst>
                                          <p:attrName>style.visibility</p:attrName>
                                        </p:attrNameLst>
                                      </p:cBhvr>
                                      <p:to>
                                        <p:strVal val="hidden"/>
                                      </p:to>
                                    </p:set>
                                  </p:childTnLst>
                                </p:cTn>
                              </p:par>
                              <p:par>
                                <p:cTn id="83" presetID="1" presetClass="exit" presetSubtype="0" fill="hold" grpId="2" nodeType="withEffect">
                                  <p:stCondLst>
                                    <p:cond delay="0"/>
                                  </p:stCondLst>
                                  <p:childTnLst>
                                    <p:set>
                                      <p:cBhvr>
                                        <p:cTn id="84" dur="1" fill="hold">
                                          <p:stCondLst>
                                            <p:cond delay="0"/>
                                          </p:stCondLst>
                                        </p:cTn>
                                        <p:tgtEl>
                                          <p:spTgt spid="135"/>
                                        </p:tgtEl>
                                        <p:attrNameLst>
                                          <p:attrName>style.visibility</p:attrName>
                                        </p:attrNameLst>
                                      </p:cBhvr>
                                      <p:to>
                                        <p:strVal val="hidden"/>
                                      </p:to>
                                    </p:set>
                                  </p:childTnLst>
                                </p:cTn>
                              </p:par>
                              <p:par>
                                <p:cTn id="85" presetID="1" presetClass="exit" presetSubtype="0" fill="hold" grpId="2" nodeType="withEffect">
                                  <p:stCondLst>
                                    <p:cond delay="0"/>
                                  </p:stCondLst>
                                  <p:childTnLst>
                                    <p:set>
                                      <p:cBhvr>
                                        <p:cTn id="86" dur="1" fill="hold">
                                          <p:stCondLst>
                                            <p:cond delay="0"/>
                                          </p:stCondLst>
                                        </p:cTn>
                                        <p:tgtEl>
                                          <p:spTgt spid="134"/>
                                        </p:tgtEl>
                                        <p:attrNameLst>
                                          <p:attrName>style.visibility</p:attrName>
                                        </p:attrNameLst>
                                      </p:cBhvr>
                                      <p:to>
                                        <p:strVal val="hidden"/>
                                      </p:to>
                                    </p:set>
                                  </p:childTnLst>
                                </p:cTn>
                              </p:par>
                              <p:par>
                                <p:cTn id="87" presetID="1" presetClass="exit" presetSubtype="0" fill="hold" grpId="2" nodeType="withEffect">
                                  <p:stCondLst>
                                    <p:cond delay="0"/>
                                  </p:stCondLst>
                                  <p:childTnLst>
                                    <p:set>
                                      <p:cBhvr>
                                        <p:cTn id="88" dur="1" fill="hold">
                                          <p:stCondLst>
                                            <p:cond delay="0"/>
                                          </p:stCondLst>
                                        </p:cTn>
                                        <p:tgtEl>
                                          <p:spTgt spid="1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9" restart="whenNotActive" fill="hold" evtFilter="cancelBubble" nodeType="interactiveSeq">
                <p:stCondLst>
                  <p:cond evt="onClick" delay="0">
                    <p:tgtEl>
                      <p:spTgt spid="65"/>
                    </p:tgtEl>
                  </p:cond>
                </p:stCondLst>
                <p:endSync evt="end" delay="0">
                  <p:rtn val="all"/>
                </p:endSync>
                <p:childTnLst>
                  <p:par>
                    <p:cTn id="90" fill="hold">
                      <p:stCondLst>
                        <p:cond delay="0"/>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60"/>
                                        </p:tgtEl>
                                        <p:attrNameLst>
                                          <p:attrName>style.visibility</p:attrName>
                                        </p:attrNameLst>
                                      </p:cBhvr>
                                      <p:to>
                                        <p:strVal val="visible"/>
                                      </p:to>
                                    </p:set>
                                  </p:childTnLst>
                                </p:cTn>
                              </p:par>
                              <p:par>
                                <p:cTn id="94" presetID="1" presetClass="exit" presetSubtype="0" fill="hold" grpId="1" nodeType="withEffect">
                                  <p:stCondLst>
                                    <p:cond delay="0"/>
                                  </p:stCondLst>
                                  <p:childTnLst>
                                    <p:set>
                                      <p:cBhvr>
                                        <p:cTn id="95" dur="1" fill="hold">
                                          <p:stCondLst>
                                            <p:cond delay="0"/>
                                          </p:stCondLst>
                                        </p:cTn>
                                        <p:tgtEl>
                                          <p:spTgt spid="65"/>
                                        </p:tgtEl>
                                        <p:attrNameLst>
                                          <p:attrName>style.visibility</p:attrName>
                                        </p:attrNameLst>
                                      </p:cBhvr>
                                      <p:to>
                                        <p:strVal val="hidden"/>
                                      </p:to>
                                    </p:set>
                                  </p:childTnLst>
                                </p:cTn>
                              </p:par>
                            </p:childTnLst>
                          </p:cTn>
                        </p:par>
                      </p:childTnLst>
                    </p:cTn>
                  </p:par>
                </p:childTnLst>
              </p:cTn>
              <p:nextCondLst>
                <p:cond evt="onClick" delay="0">
                  <p:tgtEl>
                    <p:spTgt spid="65"/>
                  </p:tgtEl>
                </p:cond>
              </p:nextCondLst>
            </p:seq>
            <p:seq concurrent="1" nextAc="seek">
              <p:cTn id="96" restart="whenNotActive" fill="hold" evtFilter="cancelBubble" nodeType="interactiveSeq">
                <p:stCondLst>
                  <p:cond evt="onClick" delay="0">
                    <p:tgtEl>
                      <p:spTgt spid="64"/>
                    </p:tgtEl>
                  </p:cond>
                </p:stCondLst>
                <p:endSync evt="end" delay="0">
                  <p:rtn val="all"/>
                </p:endSync>
                <p:childTnLst>
                  <p:par>
                    <p:cTn id="97" fill="hold">
                      <p:stCondLst>
                        <p:cond delay="0"/>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66"/>
                                        </p:tgtEl>
                                        <p:attrNameLst>
                                          <p:attrName>style.visibility</p:attrName>
                                        </p:attrNameLst>
                                      </p:cBhvr>
                                      <p:to>
                                        <p:strVal val="visible"/>
                                      </p:to>
                                    </p:set>
                                  </p:childTnLst>
                                </p:cTn>
                              </p:par>
                              <p:par>
                                <p:cTn id="101" presetID="1" presetClass="exit" presetSubtype="0" fill="hold" grpId="1" nodeType="withEffect">
                                  <p:stCondLst>
                                    <p:cond delay="0"/>
                                  </p:stCondLst>
                                  <p:childTnLst>
                                    <p:set>
                                      <p:cBhvr>
                                        <p:cTn id="102"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4"/>
                  </p:tgtEl>
                </p:cond>
              </p:nextCondLst>
            </p:seq>
            <p:seq concurrent="1" nextAc="seek">
              <p:cTn id="103" restart="whenNotActive" fill="hold" evtFilter="cancelBubble" nodeType="interactiveSeq">
                <p:stCondLst>
                  <p:cond evt="onClick" delay="0">
                    <p:tgtEl>
                      <p:spTgt spid="63"/>
                    </p:tgtEl>
                  </p:cond>
                </p:stCondLst>
                <p:endSync evt="end" delay="0">
                  <p:rtn val="all"/>
                </p:endSync>
                <p:childTnLst>
                  <p:par>
                    <p:cTn id="104" fill="hold">
                      <p:stCondLst>
                        <p:cond delay="0"/>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64"/>
                                        </p:tgtEl>
                                        <p:attrNameLst>
                                          <p:attrName>style.visibility</p:attrName>
                                        </p:attrNameLst>
                                      </p:cBhvr>
                                      <p:to>
                                        <p:strVal val="visible"/>
                                      </p:to>
                                    </p:set>
                                  </p:childTnLst>
                                </p:cTn>
                              </p:par>
                              <p:par>
                                <p:cTn id="108" presetID="1" presetClass="exit" presetSubtype="0" fill="hold" grpId="1" nodeType="withEffect">
                                  <p:stCondLst>
                                    <p:cond delay="0"/>
                                  </p:stCondLst>
                                  <p:childTnLst>
                                    <p:set>
                                      <p:cBhvr>
                                        <p:cTn id="109"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3"/>
                  </p:tgtEl>
                </p:cond>
              </p:nextCondLst>
            </p:seq>
            <p:seq concurrent="1" nextAc="seek">
              <p:cTn id="110" restart="whenNotActive" fill="hold" evtFilter="cancelBubble" nodeType="interactiveSeq">
                <p:stCondLst>
                  <p:cond evt="onClick" delay="0">
                    <p:tgtEl>
                      <p:spTgt spid="62"/>
                    </p:tgtEl>
                  </p:cond>
                </p:stCondLst>
                <p:endSync evt="end" delay="0">
                  <p:rtn val="all"/>
                </p:endSync>
                <p:childTnLst>
                  <p:par>
                    <p:cTn id="111" fill="hold">
                      <p:stCondLst>
                        <p:cond delay="0"/>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63"/>
                                        </p:tgtEl>
                                        <p:attrNameLst>
                                          <p:attrName>style.visibility</p:attrName>
                                        </p:attrNameLst>
                                      </p:cBhvr>
                                      <p:to>
                                        <p:strVal val="visible"/>
                                      </p:to>
                                    </p:set>
                                  </p:childTnLst>
                                </p:cTn>
                              </p:par>
                              <p:par>
                                <p:cTn id="115" presetID="1" presetClass="exit" presetSubtype="0" fill="hold" grpId="1" nodeType="withEffect">
                                  <p:stCondLst>
                                    <p:cond delay="0"/>
                                  </p:stCondLst>
                                  <p:childTnLst>
                                    <p:set>
                                      <p:cBhvr>
                                        <p:cTn id="116" dur="1" fill="hold">
                                          <p:stCondLst>
                                            <p:cond delay="0"/>
                                          </p:stCondLst>
                                        </p:cTn>
                                        <p:tgtEl>
                                          <p:spTgt spid="62"/>
                                        </p:tgtEl>
                                        <p:attrNameLst>
                                          <p:attrName>style.visibility</p:attrName>
                                        </p:attrNameLst>
                                      </p:cBhvr>
                                      <p:to>
                                        <p:strVal val="hidden"/>
                                      </p:to>
                                    </p:set>
                                  </p:childTnLst>
                                </p:cTn>
                              </p:par>
                            </p:childTnLst>
                          </p:cTn>
                        </p:par>
                      </p:childTnLst>
                    </p:cTn>
                  </p:par>
                </p:childTnLst>
              </p:cTn>
              <p:nextCondLst>
                <p:cond evt="onClick" delay="0">
                  <p:tgtEl>
                    <p:spTgt spid="62"/>
                  </p:tgtEl>
                </p:cond>
              </p:nextCondLst>
            </p:seq>
            <p:seq concurrent="1" nextAc="seek">
              <p:cTn id="117" restart="whenNotActive" fill="hold" evtFilter="cancelBubble" nodeType="interactiveSeq">
                <p:stCondLst>
                  <p:cond evt="onClick" delay="0">
                    <p:tgtEl>
                      <p:spTgt spid="61"/>
                    </p:tgtEl>
                  </p:cond>
                </p:stCondLst>
                <p:endSync evt="end" delay="0">
                  <p:rtn val="all"/>
                </p:endSync>
                <p:childTnLst>
                  <p:par>
                    <p:cTn id="118" fill="hold">
                      <p:stCondLst>
                        <p:cond delay="0"/>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62"/>
                                        </p:tgtEl>
                                        <p:attrNameLst>
                                          <p:attrName>style.visibility</p:attrName>
                                        </p:attrNameLst>
                                      </p:cBhvr>
                                      <p:to>
                                        <p:strVal val="visible"/>
                                      </p:to>
                                    </p:set>
                                  </p:childTnLst>
                                </p:cTn>
                              </p:par>
                              <p:par>
                                <p:cTn id="122" presetID="1" presetClass="exit" presetSubtype="0" fill="hold" grpId="1" nodeType="withEffect">
                                  <p:stCondLst>
                                    <p:cond delay="0"/>
                                  </p:stCondLst>
                                  <p:childTnLst>
                                    <p:set>
                                      <p:cBhvr>
                                        <p:cTn id="123" dur="1" fill="hold">
                                          <p:stCondLst>
                                            <p:cond delay="0"/>
                                          </p:stCondLst>
                                        </p:cTn>
                                        <p:tgtEl>
                                          <p:spTgt spid="61"/>
                                        </p:tgtEl>
                                        <p:attrNameLst>
                                          <p:attrName>style.visibility</p:attrName>
                                        </p:attrNameLst>
                                      </p:cBhvr>
                                      <p:to>
                                        <p:strVal val="hidden"/>
                                      </p:to>
                                    </p:set>
                                  </p:childTnLst>
                                </p:cTn>
                              </p:par>
                            </p:childTnLst>
                          </p:cTn>
                        </p:par>
                      </p:childTnLst>
                    </p:cTn>
                  </p:par>
                </p:childTnLst>
              </p:cTn>
              <p:nextCondLst>
                <p:cond evt="onClick" delay="0">
                  <p:tgtEl>
                    <p:spTgt spid="61"/>
                  </p:tgtEl>
                </p:cond>
              </p:nextCondLst>
            </p:seq>
            <p:seq concurrent="1" nextAc="seek">
              <p:cTn id="124" restart="whenNotActive" fill="hold" evtFilter="cancelBubble" nodeType="interactiveSeq">
                <p:stCondLst>
                  <p:cond evt="onClick" delay="0">
                    <p:tgtEl>
                      <p:spTgt spid="66"/>
                    </p:tgtEl>
                  </p:cond>
                </p:stCondLst>
                <p:endSync evt="end" delay="0">
                  <p:rtn val="all"/>
                </p:endSync>
                <p:childTnLst>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65"/>
                                        </p:tgtEl>
                                        <p:attrNameLst>
                                          <p:attrName>style.visibility</p:attrName>
                                        </p:attrNameLst>
                                      </p:cBhvr>
                                      <p:to>
                                        <p:strVal val="visible"/>
                                      </p:to>
                                    </p:set>
                                  </p:childTnLst>
                                </p:cTn>
                              </p:par>
                              <p:par>
                                <p:cTn id="129" presetID="1" presetClass="exit" presetSubtype="0" fill="hold" grpId="1" nodeType="withEffect">
                                  <p:stCondLst>
                                    <p:cond delay="0"/>
                                  </p:stCondLst>
                                  <p:childTnLst>
                                    <p:set>
                                      <p:cBhvr>
                                        <p:cTn id="130" dur="1" fill="hold">
                                          <p:stCondLst>
                                            <p:cond delay="0"/>
                                          </p:stCondLst>
                                        </p:cTn>
                                        <p:tgtEl>
                                          <p:spTgt spid="66"/>
                                        </p:tgtEl>
                                        <p:attrNameLst>
                                          <p:attrName>style.visibility</p:attrName>
                                        </p:attrNameLst>
                                      </p:cBhvr>
                                      <p:to>
                                        <p:strVal val="hidden"/>
                                      </p:to>
                                    </p:set>
                                  </p:childTnLst>
                                </p:cTn>
                              </p:par>
                            </p:childTnLst>
                          </p:cTn>
                        </p:par>
                      </p:childTnLst>
                    </p:cTn>
                  </p:par>
                </p:childTnLst>
              </p:cTn>
              <p:nextCondLst>
                <p:cond evt="onClick" delay="0">
                  <p:tgtEl>
                    <p:spTgt spid="66"/>
                  </p:tgtEl>
                </p:cond>
              </p:nextCondLst>
            </p:seq>
            <p:seq concurrent="1" nextAc="seek">
              <p:cTn id="131" restart="whenNotActive" fill="hold" evtFilter="cancelBubble" nodeType="interactiveSeq">
                <p:stCondLst>
                  <p:cond evt="onClick" delay="0">
                    <p:tgtEl>
                      <p:spTgt spid="60"/>
                    </p:tgtEl>
                  </p:cond>
                </p:stCondLst>
                <p:endSync evt="end" delay="0">
                  <p:rtn val="all"/>
                </p:endSync>
                <p:childTnLst>
                  <p:par>
                    <p:cTn id="132" fill="hold">
                      <p:stCondLst>
                        <p:cond delay="0"/>
                      </p:stCondLst>
                      <p:childTnLst>
                        <p:par>
                          <p:cTn id="133" fill="hold">
                            <p:stCondLst>
                              <p:cond delay="0"/>
                            </p:stCondLst>
                            <p:childTnLst>
                              <p:par>
                                <p:cTn id="134" presetID="1" presetClass="entr" presetSubtype="0" fill="hold" grpId="0" nodeType="clickEffect">
                                  <p:stCondLst>
                                    <p:cond delay="0"/>
                                  </p:stCondLst>
                                  <p:childTnLst>
                                    <p:set>
                                      <p:cBhvr>
                                        <p:cTn id="135" dur="1" fill="hold">
                                          <p:stCondLst>
                                            <p:cond delay="0"/>
                                          </p:stCondLst>
                                        </p:cTn>
                                        <p:tgtEl>
                                          <p:spTgt spid="61"/>
                                        </p:tgtEl>
                                        <p:attrNameLst>
                                          <p:attrName>style.visibility</p:attrName>
                                        </p:attrNameLst>
                                      </p:cBhvr>
                                      <p:to>
                                        <p:strVal val="visible"/>
                                      </p:to>
                                    </p:set>
                                  </p:childTnLst>
                                </p:cTn>
                              </p:par>
                              <p:par>
                                <p:cTn id="136" presetID="1" presetClass="exit" presetSubtype="0" fill="hold" grpId="1" nodeType="withEffect">
                                  <p:stCondLst>
                                    <p:cond delay="0"/>
                                  </p:stCondLst>
                                  <p:childTnLst>
                                    <p:set>
                                      <p:cBhvr>
                                        <p:cTn id="137" dur="1" fill="hold">
                                          <p:stCondLst>
                                            <p:cond delay="0"/>
                                          </p:stCondLst>
                                        </p:cTn>
                                        <p:tgtEl>
                                          <p:spTgt spid="60"/>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38" restart="whenNotActive" fill="hold" evtFilter="cancelBubble" nodeType="interactiveSeq">
                <p:stCondLst>
                  <p:cond evt="onClick" delay="0">
                    <p:tgtEl>
                      <p:spTgt spid="23"/>
                    </p:tgtEl>
                  </p:cond>
                </p:stCondLst>
                <p:endSync evt="end" delay="0">
                  <p:rtn val="all"/>
                </p:endSync>
                <p:childTnLst>
                  <p:par>
                    <p:cTn id="139" fill="hold">
                      <p:stCondLst>
                        <p:cond delay="0"/>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67"/>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8"/>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68"/>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12"/>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69"/>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30"/>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35"/>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27"/>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16"/>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4"/>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36"/>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165" restart="whenNotActive" fill="hold" evtFilter="cancelBubble" nodeType="interactiveSeq">
                <p:stCondLst>
                  <p:cond evt="onClick" delay="0">
                    <p:tgtEl>
                      <p:spTgt spid="105"/>
                    </p:tgtEl>
                  </p:cond>
                </p:stCondLst>
                <p:endSync evt="end" delay="0">
                  <p:rtn val="all"/>
                </p:endSync>
                <p:childTnLst>
                  <p:par>
                    <p:cTn id="166" fill="hold">
                      <p:stCondLst>
                        <p:cond delay="0"/>
                      </p:stCondLst>
                      <p:childTnLst>
                        <p:par>
                          <p:cTn id="167" fill="hold">
                            <p:stCondLst>
                              <p:cond delay="0"/>
                            </p:stCondLst>
                            <p:childTnLst>
                              <p:par>
                                <p:cTn id="168" presetID="1" presetClass="entr" presetSubtype="0" fill="hold" grpId="0" nodeType="clickEffect">
                                  <p:stCondLst>
                                    <p:cond delay="0"/>
                                  </p:stCondLst>
                                  <p:childTnLst>
                                    <p:set>
                                      <p:cBhvr>
                                        <p:cTn id="169" dur="1" fill="hold">
                                          <p:stCondLst>
                                            <p:cond delay="0"/>
                                          </p:stCondLst>
                                        </p:cTn>
                                        <p:tgtEl>
                                          <p:spTgt spid="111"/>
                                        </p:tgtEl>
                                        <p:attrNameLst>
                                          <p:attrName>style.visibility</p:attrName>
                                        </p:attrNameLst>
                                      </p:cBhvr>
                                      <p:to>
                                        <p:strVal val="visible"/>
                                      </p:to>
                                    </p:set>
                                  </p:childTnLst>
                                </p:cTn>
                              </p:par>
                              <p:par>
                                <p:cTn id="170" presetID="1" presetClass="exit" presetSubtype="0" fill="hold" grpId="1" nodeType="withEffect">
                                  <p:stCondLst>
                                    <p:cond delay="0"/>
                                  </p:stCondLst>
                                  <p:childTnLst>
                                    <p:set>
                                      <p:cBhvr>
                                        <p:cTn id="171" dur="1" fill="hold">
                                          <p:stCondLst>
                                            <p:cond delay="0"/>
                                          </p:stCondLst>
                                        </p:cTn>
                                        <p:tgtEl>
                                          <p:spTgt spid="105"/>
                                        </p:tgtEl>
                                        <p:attrNameLst>
                                          <p:attrName>style.visibility</p:attrName>
                                        </p:attrNameLst>
                                      </p:cBhvr>
                                      <p:to>
                                        <p:strVal val="hidden"/>
                                      </p:to>
                                    </p:set>
                                  </p:childTnLst>
                                </p:cTn>
                              </p:par>
                            </p:childTnLst>
                          </p:cTn>
                        </p:par>
                      </p:childTnLst>
                    </p:cTn>
                  </p:par>
                </p:childTnLst>
              </p:cTn>
              <p:nextCondLst>
                <p:cond evt="onClick" delay="0">
                  <p:tgtEl>
                    <p:spTgt spid="105"/>
                  </p:tgtEl>
                </p:cond>
              </p:nextCondLst>
            </p:seq>
            <p:seq concurrent="1" nextAc="seek">
              <p:cTn id="172" restart="whenNotActive" fill="hold" evtFilter="cancelBubble" nodeType="interactiveSeq">
                <p:stCondLst>
                  <p:cond evt="onClick" delay="0">
                    <p:tgtEl>
                      <p:spTgt spid="107"/>
                    </p:tgtEl>
                  </p:cond>
                </p:stCondLst>
                <p:endSync evt="end" delay="0">
                  <p:rtn val="all"/>
                </p:endSync>
                <p:childTnLst>
                  <p:par>
                    <p:cTn id="173" fill="hold">
                      <p:stCondLst>
                        <p:cond delay="0"/>
                      </p:stCondLst>
                      <p:childTnLst>
                        <p:par>
                          <p:cTn id="174" fill="hold">
                            <p:stCondLst>
                              <p:cond delay="0"/>
                            </p:stCondLst>
                            <p:childTnLst>
                              <p:par>
                                <p:cTn id="175" presetID="1" presetClass="entr" presetSubtype="0" fill="hold" grpId="0" nodeType="clickEffect">
                                  <p:stCondLst>
                                    <p:cond delay="0"/>
                                  </p:stCondLst>
                                  <p:childTnLst>
                                    <p:set>
                                      <p:cBhvr>
                                        <p:cTn id="176" dur="1" fill="hold">
                                          <p:stCondLst>
                                            <p:cond delay="0"/>
                                          </p:stCondLst>
                                        </p:cTn>
                                        <p:tgtEl>
                                          <p:spTgt spid="106"/>
                                        </p:tgtEl>
                                        <p:attrNameLst>
                                          <p:attrName>style.visibility</p:attrName>
                                        </p:attrNameLst>
                                      </p:cBhvr>
                                      <p:to>
                                        <p:strVal val="visible"/>
                                      </p:to>
                                    </p:set>
                                  </p:childTnLst>
                                </p:cTn>
                              </p:par>
                              <p:par>
                                <p:cTn id="177" presetID="1" presetClass="exit" presetSubtype="0" fill="hold" grpId="1" nodeType="withEffect">
                                  <p:stCondLst>
                                    <p:cond delay="0"/>
                                  </p:stCondLst>
                                  <p:childTnLst>
                                    <p:set>
                                      <p:cBhvr>
                                        <p:cTn id="178" dur="1" fill="hold">
                                          <p:stCondLst>
                                            <p:cond delay="0"/>
                                          </p:stCondLst>
                                        </p:cTn>
                                        <p:tgtEl>
                                          <p:spTgt spid="107"/>
                                        </p:tgtEl>
                                        <p:attrNameLst>
                                          <p:attrName>style.visibility</p:attrName>
                                        </p:attrNameLst>
                                      </p:cBhvr>
                                      <p:to>
                                        <p:strVal val="hidden"/>
                                      </p:to>
                                    </p:set>
                                  </p:childTnLst>
                                </p:cTn>
                              </p:par>
                            </p:childTnLst>
                          </p:cTn>
                        </p:par>
                      </p:childTnLst>
                    </p:cTn>
                  </p:par>
                </p:childTnLst>
              </p:cTn>
              <p:nextCondLst>
                <p:cond evt="onClick" delay="0">
                  <p:tgtEl>
                    <p:spTgt spid="107"/>
                  </p:tgtEl>
                </p:cond>
              </p:nextCondLst>
            </p:seq>
            <p:seq concurrent="1" nextAc="seek">
              <p:cTn id="179" restart="whenNotActive" fill="hold" evtFilter="cancelBubble" nodeType="interactiveSeq">
                <p:stCondLst>
                  <p:cond evt="onClick" delay="0">
                    <p:tgtEl>
                      <p:spTgt spid="108"/>
                    </p:tgtEl>
                  </p:cond>
                </p:stCondLst>
                <p:endSync evt="end" delay="0">
                  <p:rtn val="all"/>
                </p:endSync>
                <p:childTnLst>
                  <p:par>
                    <p:cTn id="180" fill="hold">
                      <p:stCondLst>
                        <p:cond delay="0"/>
                      </p:stCondLst>
                      <p:childTnLst>
                        <p:par>
                          <p:cTn id="181" fill="hold">
                            <p:stCondLst>
                              <p:cond delay="0"/>
                            </p:stCondLst>
                            <p:childTnLst>
                              <p:par>
                                <p:cTn id="182" presetID="1" presetClass="entr" presetSubtype="0" fill="hold" grpId="0" nodeType="clickEffect">
                                  <p:stCondLst>
                                    <p:cond delay="0"/>
                                  </p:stCondLst>
                                  <p:childTnLst>
                                    <p:set>
                                      <p:cBhvr>
                                        <p:cTn id="183" dur="1" fill="hold">
                                          <p:stCondLst>
                                            <p:cond delay="0"/>
                                          </p:stCondLst>
                                        </p:cTn>
                                        <p:tgtEl>
                                          <p:spTgt spid="107"/>
                                        </p:tgtEl>
                                        <p:attrNameLst>
                                          <p:attrName>style.visibility</p:attrName>
                                        </p:attrNameLst>
                                      </p:cBhvr>
                                      <p:to>
                                        <p:strVal val="visible"/>
                                      </p:to>
                                    </p:set>
                                  </p:childTnLst>
                                </p:cTn>
                              </p:par>
                              <p:par>
                                <p:cTn id="184" presetID="1" presetClass="exit" presetSubtype="0" fill="hold" grpId="1" nodeType="withEffect">
                                  <p:stCondLst>
                                    <p:cond delay="0"/>
                                  </p:stCondLst>
                                  <p:childTnLst>
                                    <p:set>
                                      <p:cBhvr>
                                        <p:cTn id="185" dur="1" fill="hold">
                                          <p:stCondLst>
                                            <p:cond delay="0"/>
                                          </p:stCondLst>
                                        </p:cTn>
                                        <p:tgtEl>
                                          <p:spTgt spid="108"/>
                                        </p:tgtEl>
                                        <p:attrNameLst>
                                          <p:attrName>style.visibility</p:attrName>
                                        </p:attrNameLst>
                                      </p:cBhvr>
                                      <p:to>
                                        <p:strVal val="hidden"/>
                                      </p:to>
                                    </p:set>
                                  </p:childTnLst>
                                </p:cTn>
                              </p:par>
                            </p:childTnLst>
                          </p:cTn>
                        </p:par>
                      </p:childTnLst>
                    </p:cTn>
                  </p:par>
                </p:childTnLst>
              </p:cTn>
              <p:nextCondLst>
                <p:cond evt="onClick" delay="0">
                  <p:tgtEl>
                    <p:spTgt spid="108"/>
                  </p:tgtEl>
                </p:cond>
              </p:nextCondLst>
            </p:seq>
            <p:seq concurrent="1" nextAc="seek">
              <p:cTn id="186" restart="whenNotActive" fill="hold" evtFilter="cancelBubble" nodeType="interactiveSeq">
                <p:stCondLst>
                  <p:cond evt="onClick" delay="0">
                    <p:tgtEl>
                      <p:spTgt spid="109"/>
                    </p:tgtEl>
                  </p:cond>
                </p:stCondLst>
                <p:endSync evt="end" delay="0">
                  <p:rtn val="all"/>
                </p:endSync>
                <p:childTnLst>
                  <p:par>
                    <p:cTn id="187" fill="hold">
                      <p:stCondLst>
                        <p:cond delay="0"/>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108"/>
                                        </p:tgtEl>
                                        <p:attrNameLst>
                                          <p:attrName>style.visibility</p:attrName>
                                        </p:attrNameLst>
                                      </p:cBhvr>
                                      <p:to>
                                        <p:strVal val="visible"/>
                                      </p:to>
                                    </p:set>
                                  </p:childTnLst>
                                </p:cTn>
                              </p:par>
                              <p:par>
                                <p:cTn id="191" presetID="1" presetClass="exit" presetSubtype="0" fill="hold" grpId="1" nodeType="withEffect">
                                  <p:stCondLst>
                                    <p:cond delay="0"/>
                                  </p:stCondLst>
                                  <p:childTnLst>
                                    <p:set>
                                      <p:cBhvr>
                                        <p:cTn id="192" dur="1" fill="hold">
                                          <p:stCondLst>
                                            <p:cond delay="0"/>
                                          </p:stCondLst>
                                        </p:cTn>
                                        <p:tgtEl>
                                          <p:spTgt spid="109"/>
                                        </p:tgtEl>
                                        <p:attrNameLst>
                                          <p:attrName>style.visibility</p:attrName>
                                        </p:attrNameLst>
                                      </p:cBhvr>
                                      <p:to>
                                        <p:strVal val="hidden"/>
                                      </p:to>
                                    </p:set>
                                  </p:childTnLst>
                                </p:cTn>
                              </p:par>
                            </p:childTnLst>
                          </p:cTn>
                        </p:par>
                      </p:childTnLst>
                    </p:cTn>
                  </p:par>
                </p:childTnLst>
              </p:cTn>
              <p:nextCondLst>
                <p:cond evt="onClick" delay="0">
                  <p:tgtEl>
                    <p:spTgt spid="109"/>
                  </p:tgtEl>
                </p:cond>
              </p:nextCondLst>
            </p:seq>
            <p:seq concurrent="1" nextAc="seek">
              <p:cTn id="193" restart="whenNotActive" fill="hold" evtFilter="cancelBubble" nodeType="interactiveSeq">
                <p:stCondLst>
                  <p:cond evt="onClick" delay="0">
                    <p:tgtEl>
                      <p:spTgt spid="110"/>
                    </p:tgtEl>
                  </p:cond>
                </p:stCondLst>
                <p:endSync evt="end" delay="0">
                  <p:rtn val="all"/>
                </p:endSync>
                <p:childTnLst>
                  <p:par>
                    <p:cTn id="194" fill="hold">
                      <p:stCondLst>
                        <p:cond delay="0"/>
                      </p:stCondLst>
                      <p:childTnLst>
                        <p:par>
                          <p:cTn id="195" fill="hold">
                            <p:stCondLst>
                              <p:cond delay="0"/>
                            </p:stCondLst>
                            <p:childTnLst>
                              <p:par>
                                <p:cTn id="196" presetID="1" presetClass="entr" presetSubtype="0" fill="hold" grpId="0" nodeType="clickEffect">
                                  <p:stCondLst>
                                    <p:cond delay="0"/>
                                  </p:stCondLst>
                                  <p:childTnLst>
                                    <p:set>
                                      <p:cBhvr>
                                        <p:cTn id="197" dur="1" fill="hold">
                                          <p:stCondLst>
                                            <p:cond delay="0"/>
                                          </p:stCondLst>
                                        </p:cTn>
                                        <p:tgtEl>
                                          <p:spTgt spid="109"/>
                                        </p:tgtEl>
                                        <p:attrNameLst>
                                          <p:attrName>style.visibility</p:attrName>
                                        </p:attrNameLst>
                                      </p:cBhvr>
                                      <p:to>
                                        <p:strVal val="visible"/>
                                      </p:to>
                                    </p:set>
                                  </p:childTnLst>
                                </p:cTn>
                              </p:par>
                              <p:par>
                                <p:cTn id="198" presetID="1" presetClass="exit" presetSubtype="0" fill="hold" grpId="1" nodeType="withEffect">
                                  <p:stCondLst>
                                    <p:cond delay="0"/>
                                  </p:stCondLst>
                                  <p:childTnLst>
                                    <p:set>
                                      <p:cBhvr>
                                        <p:cTn id="199" dur="1" fill="hold">
                                          <p:stCondLst>
                                            <p:cond delay="0"/>
                                          </p:stCondLst>
                                        </p:cTn>
                                        <p:tgtEl>
                                          <p:spTgt spid="110"/>
                                        </p:tgtEl>
                                        <p:attrNameLst>
                                          <p:attrName>style.visibility</p:attrName>
                                        </p:attrNameLst>
                                      </p:cBhvr>
                                      <p:to>
                                        <p:strVal val="hidden"/>
                                      </p:to>
                                    </p:set>
                                  </p:childTnLst>
                                </p:cTn>
                              </p:par>
                            </p:childTnLst>
                          </p:cTn>
                        </p:par>
                      </p:childTnLst>
                    </p:cTn>
                  </p:par>
                </p:childTnLst>
              </p:cTn>
              <p:nextCondLst>
                <p:cond evt="onClick" delay="0">
                  <p:tgtEl>
                    <p:spTgt spid="110"/>
                  </p:tgtEl>
                </p:cond>
              </p:nextCondLst>
            </p:seq>
            <p:seq concurrent="1" nextAc="seek">
              <p:cTn id="200" restart="whenNotActive" fill="hold" evtFilter="cancelBubble" nodeType="interactiveSeq">
                <p:stCondLst>
                  <p:cond evt="onClick" delay="0">
                    <p:tgtEl>
                      <p:spTgt spid="106"/>
                    </p:tgtEl>
                  </p:cond>
                </p:stCondLst>
                <p:endSync evt="end" delay="0">
                  <p:rtn val="all"/>
                </p:endSync>
                <p:childTnLst>
                  <p:par>
                    <p:cTn id="201" fill="hold">
                      <p:stCondLst>
                        <p:cond delay="0"/>
                      </p:stCondLst>
                      <p:childTnLst>
                        <p:par>
                          <p:cTn id="202" fill="hold">
                            <p:stCondLst>
                              <p:cond delay="0"/>
                            </p:stCondLst>
                            <p:childTnLst>
                              <p:par>
                                <p:cTn id="203" presetID="1" presetClass="entr" presetSubtype="0" fill="hold" grpId="0" nodeType="clickEffect">
                                  <p:stCondLst>
                                    <p:cond delay="0"/>
                                  </p:stCondLst>
                                  <p:childTnLst>
                                    <p:set>
                                      <p:cBhvr>
                                        <p:cTn id="204" dur="1" fill="hold">
                                          <p:stCondLst>
                                            <p:cond delay="0"/>
                                          </p:stCondLst>
                                        </p:cTn>
                                        <p:tgtEl>
                                          <p:spTgt spid="105"/>
                                        </p:tgtEl>
                                        <p:attrNameLst>
                                          <p:attrName>style.visibility</p:attrName>
                                        </p:attrNameLst>
                                      </p:cBhvr>
                                      <p:to>
                                        <p:strVal val="visible"/>
                                      </p:to>
                                    </p:set>
                                  </p:childTnLst>
                                </p:cTn>
                              </p:par>
                              <p:par>
                                <p:cTn id="205" presetID="1" presetClass="exit" presetSubtype="0" fill="hold" grpId="1" nodeType="withEffect">
                                  <p:stCondLst>
                                    <p:cond delay="0"/>
                                  </p:stCondLst>
                                  <p:childTnLst>
                                    <p:set>
                                      <p:cBhvr>
                                        <p:cTn id="206" dur="1" fill="hold">
                                          <p:stCondLst>
                                            <p:cond delay="0"/>
                                          </p:stCondLst>
                                        </p:cTn>
                                        <p:tgtEl>
                                          <p:spTgt spid="106"/>
                                        </p:tgtEl>
                                        <p:attrNameLst>
                                          <p:attrName>style.visibility</p:attrName>
                                        </p:attrNameLst>
                                      </p:cBhvr>
                                      <p:to>
                                        <p:strVal val="hidden"/>
                                      </p:to>
                                    </p:set>
                                  </p:childTnLst>
                                </p:cTn>
                              </p:par>
                            </p:childTnLst>
                          </p:cTn>
                        </p:par>
                      </p:childTnLst>
                    </p:cTn>
                  </p:par>
                </p:childTnLst>
              </p:cTn>
              <p:nextCondLst>
                <p:cond evt="onClick" delay="0">
                  <p:tgtEl>
                    <p:spTgt spid="106"/>
                  </p:tgtEl>
                </p:cond>
              </p:nextCondLst>
            </p:seq>
            <p:seq concurrent="1" nextAc="seek">
              <p:cTn id="207" restart="whenNotActive" fill="hold" evtFilter="cancelBubble" nodeType="interactiveSeq">
                <p:stCondLst>
                  <p:cond evt="onClick" delay="0">
                    <p:tgtEl>
                      <p:spTgt spid="111"/>
                    </p:tgtEl>
                  </p:cond>
                </p:stCondLst>
                <p:endSync evt="end" delay="0">
                  <p:rtn val="all"/>
                </p:endSync>
                <p:childTnLst>
                  <p:par>
                    <p:cTn id="208" fill="hold">
                      <p:stCondLst>
                        <p:cond delay="0"/>
                      </p:stCondLst>
                      <p:childTnLst>
                        <p:par>
                          <p:cTn id="209" fill="hold">
                            <p:stCondLst>
                              <p:cond delay="0"/>
                            </p:stCondLst>
                            <p:childTnLst>
                              <p:par>
                                <p:cTn id="210" presetID="1" presetClass="entr" presetSubtype="0" fill="hold" grpId="0" nodeType="clickEffect">
                                  <p:stCondLst>
                                    <p:cond delay="0"/>
                                  </p:stCondLst>
                                  <p:childTnLst>
                                    <p:set>
                                      <p:cBhvr>
                                        <p:cTn id="211" dur="1" fill="hold">
                                          <p:stCondLst>
                                            <p:cond delay="0"/>
                                          </p:stCondLst>
                                        </p:cTn>
                                        <p:tgtEl>
                                          <p:spTgt spid="110"/>
                                        </p:tgtEl>
                                        <p:attrNameLst>
                                          <p:attrName>style.visibility</p:attrName>
                                        </p:attrNameLst>
                                      </p:cBhvr>
                                      <p:to>
                                        <p:strVal val="visible"/>
                                      </p:to>
                                    </p:set>
                                  </p:childTnLst>
                                </p:cTn>
                              </p:par>
                              <p:par>
                                <p:cTn id="212" presetID="1" presetClass="exit" presetSubtype="0" fill="hold" grpId="1" nodeType="withEffect">
                                  <p:stCondLst>
                                    <p:cond delay="0"/>
                                  </p:stCondLst>
                                  <p:childTnLst>
                                    <p:set>
                                      <p:cBhvr>
                                        <p:cTn id="213" dur="1" fill="hold">
                                          <p:stCondLst>
                                            <p:cond delay="0"/>
                                          </p:stCondLst>
                                        </p:cTn>
                                        <p:tgtEl>
                                          <p:spTgt spid="111"/>
                                        </p:tgtEl>
                                        <p:attrNameLst>
                                          <p:attrName>style.visibility</p:attrName>
                                        </p:attrNameLst>
                                      </p:cBhvr>
                                      <p:to>
                                        <p:strVal val="hidden"/>
                                      </p:to>
                                    </p:set>
                                  </p:childTnLst>
                                </p:cTn>
                              </p:par>
                            </p:childTnLst>
                          </p:cTn>
                        </p:par>
                      </p:childTnLst>
                    </p:cTn>
                  </p:par>
                </p:childTnLst>
              </p:cTn>
              <p:nextCondLst>
                <p:cond evt="onClick" delay="0">
                  <p:tgtEl>
                    <p:spTgt spid="111"/>
                  </p:tgtEl>
                </p:cond>
              </p:nextCondLst>
            </p:seq>
            <p:seq concurrent="1" nextAc="seek">
              <p:cTn id="214" restart="whenNotActive" fill="hold" evtFilter="cancelBubble" nodeType="interactiveSeq">
                <p:stCondLst>
                  <p:cond evt="onClick" delay="0">
                    <p:tgtEl>
                      <p:spTgt spid="112"/>
                    </p:tgtEl>
                  </p:cond>
                </p:stCondLst>
                <p:endSync evt="end" delay="0">
                  <p:rtn val="all"/>
                </p:endSync>
                <p:childTnLst>
                  <p:par>
                    <p:cTn id="215" fill="hold">
                      <p:stCondLst>
                        <p:cond delay="0"/>
                      </p:stCondLst>
                      <p:childTnLst>
                        <p:par>
                          <p:cTn id="216" fill="hold">
                            <p:stCondLst>
                              <p:cond delay="0"/>
                            </p:stCondLst>
                            <p:childTnLst>
                              <p:par>
                                <p:cTn id="217" presetID="1" presetClass="entr" presetSubtype="0" fill="hold" grpId="0" nodeType="clickEffect">
                                  <p:stCondLst>
                                    <p:cond delay="0"/>
                                  </p:stCondLst>
                                  <p:childTnLst>
                                    <p:set>
                                      <p:cBhvr>
                                        <p:cTn id="218" dur="1" fill="hold">
                                          <p:stCondLst>
                                            <p:cond delay="0"/>
                                          </p:stCondLst>
                                        </p:cTn>
                                        <p:tgtEl>
                                          <p:spTgt spid="118"/>
                                        </p:tgtEl>
                                        <p:attrNameLst>
                                          <p:attrName>style.visibility</p:attrName>
                                        </p:attrNameLst>
                                      </p:cBhvr>
                                      <p:to>
                                        <p:strVal val="visible"/>
                                      </p:to>
                                    </p:set>
                                  </p:childTnLst>
                                </p:cTn>
                              </p:par>
                              <p:par>
                                <p:cTn id="219" presetID="1" presetClass="exit" presetSubtype="0" fill="hold" grpId="1" nodeType="withEffect">
                                  <p:stCondLst>
                                    <p:cond delay="0"/>
                                  </p:stCondLst>
                                  <p:childTnLst>
                                    <p:set>
                                      <p:cBhvr>
                                        <p:cTn id="220" dur="1" fill="hold">
                                          <p:stCondLst>
                                            <p:cond delay="0"/>
                                          </p:stCondLst>
                                        </p:cTn>
                                        <p:tgtEl>
                                          <p:spTgt spid="112"/>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221" restart="whenNotActive" fill="hold" evtFilter="cancelBubble" nodeType="interactiveSeq">
                <p:stCondLst>
                  <p:cond evt="onClick" delay="0">
                    <p:tgtEl>
                      <p:spTgt spid="114"/>
                    </p:tgtEl>
                  </p:cond>
                </p:stCondLst>
                <p:endSync evt="end" delay="0">
                  <p:rtn val="all"/>
                </p:endSync>
                <p:childTnLst>
                  <p:par>
                    <p:cTn id="222" fill="hold">
                      <p:stCondLst>
                        <p:cond delay="0"/>
                      </p:stCondLst>
                      <p:childTnLst>
                        <p:par>
                          <p:cTn id="223" fill="hold">
                            <p:stCondLst>
                              <p:cond delay="0"/>
                            </p:stCondLst>
                            <p:childTnLst>
                              <p:par>
                                <p:cTn id="224" presetID="1" presetClass="entr" presetSubtype="0" fill="hold" grpId="0" nodeType="clickEffect">
                                  <p:stCondLst>
                                    <p:cond delay="0"/>
                                  </p:stCondLst>
                                  <p:childTnLst>
                                    <p:set>
                                      <p:cBhvr>
                                        <p:cTn id="225" dur="1" fill="hold">
                                          <p:stCondLst>
                                            <p:cond delay="0"/>
                                          </p:stCondLst>
                                        </p:cTn>
                                        <p:tgtEl>
                                          <p:spTgt spid="113"/>
                                        </p:tgtEl>
                                        <p:attrNameLst>
                                          <p:attrName>style.visibility</p:attrName>
                                        </p:attrNameLst>
                                      </p:cBhvr>
                                      <p:to>
                                        <p:strVal val="visible"/>
                                      </p:to>
                                    </p:set>
                                  </p:childTnLst>
                                </p:cTn>
                              </p:par>
                              <p:par>
                                <p:cTn id="226" presetID="1" presetClass="exit" presetSubtype="0" fill="hold" grpId="1" nodeType="withEffect">
                                  <p:stCondLst>
                                    <p:cond delay="0"/>
                                  </p:stCondLst>
                                  <p:childTnLst>
                                    <p:set>
                                      <p:cBhvr>
                                        <p:cTn id="227" dur="1" fill="hold">
                                          <p:stCondLst>
                                            <p:cond delay="0"/>
                                          </p:stCondLst>
                                        </p:cTn>
                                        <p:tgtEl>
                                          <p:spTgt spid="114"/>
                                        </p:tgtEl>
                                        <p:attrNameLst>
                                          <p:attrName>style.visibility</p:attrName>
                                        </p:attrNameLst>
                                      </p:cBhvr>
                                      <p:to>
                                        <p:strVal val="hidden"/>
                                      </p:to>
                                    </p:set>
                                  </p:childTnLst>
                                </p:cTn>
                              </p:par>
                            </p:childTnLst>
                          </p:cTn>
                        </p:par>
                      </p:childTnLst>
                    </p:cTn>
                  </p:par>
                </p:childTnLst>
              </p:cTn>
              <p:nextCondLst>
                <p:cond evt="onClick" delay="0">
                  <p:tgtEl>
                    <p:spTgt spid="114"/>
                  </p:tgtEl>
                </p:cond>
              </p:nextCondLst>
            </p:seq>
            <p:seq concurrent="1" nextAc="seek">
              <p:cTn id="228" restart="whenNotActive" fill="hold" evtFilter="cancelBubble" nodeType="interactiveSeq">
                <p:stCondLst>
                  <p:cond evt="onClick" delay="0">
                    <p:tgtEl>
                      <p:spTgt spid="115"/>
                    </p:tgtEl>
                  </p:cond>
                </p:stCondLst>
                <p:endSync evt="end" delay="0">
                  <p:rtn val="all"/>
                </p:endSync>
                <p:childTnLst>
                  <p:par>
                    <p:cTn id="229" fill="hold">
                      <p:stCondLst>
                        <p:cond delay="0"/>
                      </p:stCondLst>
                      <p:childTnLst>
                        <p:par>
                          <p:cTn id="230" fill="hold">
                            <p:stCondLst>
                              <p:cond delay="0"/>
                            </p:stCondLst>
                            <p:childTnLst>
                              <p:par>
                                <p:cTn id="231" presetID="1" presetClass="entr" presetSubtype="0" fill="hold" grpId="0" nodeType="clickEffect">
                                  <p:stCondLst>
                                    <p:cond delay="0"/>
                                  </p:stCondLst>
                                  <p:childTnLst>
                                    <p:set>
                                      <p:cBhvr>
                                        <p:cTn id="232" dur="1" fill="hold">
                                          <p:stCondLst>
                                            <p:cond delay="0"/>
                                          </p:stCondLst>
                                        </p:cTn>
                                        <p:tgtEl>
                                          <p:spTgt spid="114"/>
                                        </p:tgtEl>
                                        <p:attrNameLst>
                                          <p:attrName>style.visibility</p:attrName>
                                        </p:attrNameLst>
                                      </p:cBhvr>
                                      <p:to>
                                        <p:strVal val="visible"/>
                                      </p:to>
                                    </p:set>
                                  </p:childTnLst>
                                </p:cTn>
                              </p:par>
                              <p:par>
                                <p:cTn id="233" presetID="1" presetClass="exit" presetSubtype="0" fill="hold" grpId="1" nodeType="withEffect">
                                  <p:stCondLst>
                                    <p:cond delay="0"/>
                                  </p:stCondLst>
                                  <p:childTnLst>
                                    <p:set>
                                      <p:cBhvr>
                                        <p:cTn id="234" dur="1" fill="hold">
                                          <p:stCondLst>
                                            <p:cond delay="0"/>
                                          </p:stCondLst>
                                        </p:cTn>
                                        <p:tgtEl>
                                          <p:spTgt spid="115"/>
                                        </p:tgtEl>
                                        <p:attrNameLst>
                                          <p:attrName>style.visibility</p:attrName>
                                        </p:attrNameLst>
                                      </p:cBhvr>
                                      <p:to>
                                        <p:strVal val="hidden"/>
                                      </p:to>
                                    </p:set>
                                  </p:childTnLst>
                                </p:cTn>
                              </p:par>
                            </p:childTnLst>
                          </p:cTn>
                        </p:par>
                      </p:childTnLst>
                    </p:cTn>
                  </p:par>
                </p:childTnLst>
              </p:cTn>
              <p:nextCondLst>
                <p:cond evt="onClick" delay="0">
                  <p:tgtEl>
                    <p:spTgt spid="115"/>
                  </p:tgtEl>
                </p:cond>
              </p:nextCondLst>
            </p:seq>
            <p:seq concurrent="1" nextAc="seek">
              <p:cTn id="235" restart="whenNotActive" fill="hold" evtFilter="cancelBubble" nodeType="interactiveSeq">
                <p:stCondLst>
                  <p:cond evt="onClick" delay="0">
                    <p:tgtEl>
                      <p:spTgt spid="116"/>
                    </p:tgtEl>
                  </p:cond>
                </p:stCondLst>
                <p:endSync evt="end" delay="0">
                  <p:rtn val="all"/>
                </p:endSync>
                <p:childTnLst>
                  <p:par>
                    <p:cTn id="236" fill="hold">
                      <p:stCondLst>
                        <p:cond delay="0"/>
                      </p:stCondLst>
                      <p:childTnLst>
                        <p:par>
                          <p:cTn id="237" fill="hold">
                            <p:stCondLst>
                              <p:cond delay="0"/>
                            </p:stCondLst>
                            <p:childTnLst>
                              <p:par>
                                <p:cTn id="238" presetID="1" presetClass="entr" presetSubtype="0" fill="hold" grpId="0" nodeType="clickEffect">
                                  <p:stCondLst>
                                    <p:cond delay="0"/>
                                  </p:stCondLst>
                                  <p:childTnLst>
                                    <p:set>
                                      <p:cBhvr>
                                        <p:cTn id="239" dur="1" fill="hold">
                                          <p:stCondLst>
                                            <p:cond delay="0"/>
                                          </p:stCondLst>
                                        </p:cTn>
                                        <p:tgtEl>
                                          <p:spTgt spid="115"/>
                                        </p:tgtEl>
                                        <p:attrNameLst>
                                          <p:attrName>style.visibility</p:attrName>
                                        </p:attrNameLst>
                                      </p:cBhvr>
                                      <p:to>
                                        <p:strVal val="visible"/>
                                      </p:to>
                                    </p:set>
                                  </p:childTnLst>
                                </p:cTn>
                              </p:par>
                              <p:par>
                                <p:cTn id="240" presetID="1" presetClass="exit" presetSubtype="0" fill="hold" grpId="1" nodeType="withEffect">
                                  <p:stCondLst>
                                    <p:cond delay="0"/>
                                  </p:stCondLst>
                                  <p:childTnLst>
                                    <p:set>
                                      <p:cBhvr>
                                        <p:cTn id="241" dur="1" fill="hold">
                                          <p:stCondLst>
                                            <p:cond delay="0"/>
                                          </p:stCondLst>
                                        </p:cTn>
                                        <p:tgtEl>
                                          <p:spTgt spid="116"/>
                                        </p:tgtEl>
                                        <p:attrNameLst>
                                          <p:attrName>style.visibility</p:attrName>
                                        </p:attrNameLst>
                                      </p:cBhvr>
                                      <p:to>
                                        <p:strVal val="hidden"/>
                                      </p:to>
                                    </p:set>
                                  </p:childTnLst>
                                </p:cTn>
                              </p:par>
                            </p:childTnLst>
                          </p:cTn>
                        </p:par>
                      </p:childTnLst>
                    </p:cTn>
                  </p:par>
                </p:childTnLst>
              </p:cTn>
              <p:nextCondLst>
                <p:cond evt="onClick" delay="0">
                  <p:tgtEl>
                    <p:spTgt spid="116"/>
                  </p:tgtEl>
                </p:cond>
              </p:nextCondLst>
            </p:seq>
            <p:seq concurrent="1" nextAc="seek">
              <p:cTn id="242" restart="whenNotActive" fill="hold" evtFilter="cancelBubble" nodeType="interactiveSeq">
                <p:stCondLst>
                  <p:cond evt="onClick" delay="0">
                    <p:tgtEl>
                      <p:spTgt spid="117"/>
                    </p:tgtEl>
                  </p:cond>
                </p:stCondLst>
                <p:endSync evt="end" delay="0">
                  <p:rtn val="all"/>
                </p:endSync>
                <p:childTnLst>
                  <p:par>
                    <p:cTn id="243" fill="hold">
                      <p:stCondLst>
                        <p:cond delay="0"/>
                      </p:stCondLst>
                      <p:childTnLst>
                        <p:par>
                          <p:cTn id="244" fill="hold">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116"/>
                                        </p:tgtEl>
                                        <p:attrNameLst>
                                          <p:attrName>style.visibility</p:attrName>
                                        </p:attrNameLst>
                                      </p:cBhvr>
                                      <p:to>
                                        <p:strVal val="visible"/>
                                      </p:to>
                                    </p:set>
                                  </p:childTnLst>
                                </p:cTn>
                              </p:par>
                              <p:par>
                                <p:cTn id="247" presetID="1" presetClass="exit" presetSubtype="0" fill="hold" grpId="1" nodeType="withEffect">
                                  <p:stCondLst>
                                    <p:cond delay="0"/>
                                  </p:stCondLst>
                                  <p:childTnLst>
                                    <p:set>
                                      <p:cBhvr>
                                        <p:cTn id="248" dur="1" fill="hold">
                                          <p:stCondLst>
                                            <p:cond delay="0"/>
                                          </p:stCondLst>
                                        </p:cTn>
                                        <p:tgtEl>
                                          <p:spTgt spid="117"/>
                                        </p:tgtEl>
                                        <p:attrNameLst>
                                          <p:attrName>style.visibility</p:attrName>
                                        </p:attrNameLst>
                                      </p:cBhvr>
                                      <p:to>
                                        <p:strVal val="hidden"/>
                                      </p:to>
                                    </p:set>
                                  </p:childTnLst>
                                </p:cTn>
                              </p:par>
                            </p:childTnLst>
                          </p:cTn>
                        </p:par>
                      </p:childTnLst>
                    </p:cTn>
                  </p:par>
                </p:childTnLst>
              </p:cTn>
              <p:nextCondLst>
                <p:cond evt="onClick" delay="0">
                  <p:tgtEl>
                    <p:spTgt spid="117"/>
                  </p:tgtEl>
                </p:cond>
              </p:nextCondLst>
            </p:seq>
            <p:seq concurrent="1" nextAc="seek">
              <p:cTn id="249" restart="whenNotActive" fill="hold" evtFilter="cancelBubble" nodeType="interactiveSeq">
                <p:stCondLst>
                  <p:cond evt="onClick" delay="0">
                    <p:tgtEl>
                      <p:spTgt spid="113"/>
                    </p:tgtEl>
                  </p:cond>
                </p:stCondLst>
                <p:endSync evt="end" delay="0">
                  <p:rtn val="all"/>
                </p:endSync>
                <p:childTnLst>
                  <p:par>
                    <p:cTn id="250" fill="hold">
                      <p:stCondLst>
                        <p:cond delay="0"/>
                      </p:stCondLst>
                      <p:childTnLst>
                        <p:par>
                          <p:cTn id="251" fill="hold">
                            <p:stCondLst>
                              <p:cond delay="0"/>
                            </p:stCondLst>
                            <p:childTnLst>
                              <p:par>
                                <p:cTn id="252" presetID="1" presetClass="entr" presetSubtype="0" fill="hold" grpId="0" nodeType="clickEffect">
                                  <p:stCondLst>
                                    <p:cond delay="0"/>
                                  </p:stCondLst>
                                  <p:childTnLst>
                                    <p:set>
                                      <p:cBhvr>
                                        <p:cTn id="253" dur="1" fill="hold">
                                          <p:stCondLst>
                                            <p:cond delay="0"/>
                                          </p:stCondLst>
                                        </p:cTn>
                                        <p:tgtEl>
                                          <p:spTgt spid="112"/>
                                        </p:tgtEl>
                                        <p:attrNameLst>
                                          <p:attrName>style.visibility</p:attrName>
                                        </p:attrNameLst>
                                      </p:cBhvr>
                                      <p:to>
                                        <p:strVal val="visible"/>
                                      </p:to>
                                    </p:set>
                                  </p:childTnLst>
                                </p:cTn>
                              </p:par>
                              <p:par>
                                <p:cTn id="254" presetID="1" presetClass="exit" presetSubtype="0" fill="hold" grpId="1" nodeType="withEffect">
                                  <p:stCondLst>
                                    <p:cond delay="0"/>
                                  </p:stCondLst>
                                  <p:childTnLst>
                                    <p:set>
                                      <p:cBhvr>
                                        <p:cTn id="255" dur="1" fill="hold">
                                          <p:stCondLst>
                                            <p:cond delay="0"/>
                                          </p:stCondLst>
                                        </p:cTn>
                                        <p:tgtEl>
                                          <p:spTgt spid="113"/>
                                        </p:tgtEl>
                                        <p:attrNameLst>
                                          <p:attrName>style.visibility</p:attrName>
                                        </p:attrNameLst>
                                      </p:cBhvr>
                                      <p:to>
                                        <p:strVal val="hidden"/>
                                      </p:to>
                                    </p:set>
                                  </p:childTnLst>
                                </p:cTn>
                              </p:par>
                            </p:childTnLst>
                          </p:cTn>
                        </p:par>
                      </p:childTnLst>
                    </p:cTn>
                  </p:par>
                </p:childTnLst>
              </p:cTn>
              <p:nextCondLst>
                <p:cond evt="onClick" delay="0">
                  <p:tgtEl>
                    <p:spTgt spid="113"/>
                  </p:tgtEl>
                </p:cond>
              </p:nextCondLst>
            </p:seq>
            <p:seq concurrent="1" nextAc="seek">
              <p:cTn id="256" restart="whenNotActive" fill="hold" evtFilter="cancelBubble" nodeType="interactiveSeq">
                <p:stCondLst>
                  <p:cond evt="onClick" delay="0">
                    <p:tgtEl>
                      <p:spTgt spid="118"/>
                    </p:tgtEl>
                  </p:cond>
                </p:stCondLst>
                <p:endSync evt="end" delay="0">
                  <p:rtn val="all"/>
                </p:endSync>
                <p:childTnLst>
                  <p:par>
                    <p:cTn id="257" fill="hold">
                      <p:stCondLst>
                        <p:cond delay="0"/>
                      </p:stCondLst>
                      <p:childTnLst>
                        <p:par>
                          <p:cTn id="258" fill="hold">
                            <p:stCondLst>
                              <p:cond delay="0"/>
                            </p:stCondLst>
                            <p:childTnLst>
                              <p:par>
                                <p:cTn id="259" presetID="1" presetClass="entr" presetSubtype="0" fill="hold" grpId="0" nodeType="clickEffect">
                                  <p:stCondLst>
                                    <p:cond delay="0"/>
                                  </p:stCondLst>
                                  <p:childTnLst>
                                    <p:set>
                                      <p:cBhvr>
                                        <p:cTn id="260" dur="1" fill="hold">
                                          <p:stCondLst>
                                            <p:cond delay="0"/>
                                          </p:stCondLst>
                                        </p:cTn>
                                        <p:tgtEl>
                                          <p:spTgt spid="117"/>
                                        </p:tgtEl>
                                        <p:attrNameLst>
                                          <p:attrName>style.visibility</p:attrName>
                                        </p:attrNameLst>
                                      </p:cBhvr>
                                      <p:to>
                                        <p:strVal val="visible"/>
                                      </p:to>
                                    </p:set>
                                  </p:childTnLst>
                                </p:cTn>
                              </p:par>
                              <p:par>
                                <p:cTn id="261" presetID="1" presetClass="exit" presetSubtype="0" fill="hold" grpId="1" nodeType="withEffect">
                                  <p:stCondLst>
                                    <p:cond delay="0"/>
                                  </p:stCondLst>
                                  <p:childTnLst>
                                    <p:set>
                                      <p:cBhvr>
                                        <p:cTn id="262" dur="1" fill="hold">
                                          <p:stCondLst>
                                            <p:cond delay="0"/>
                                          </p:stCondLst>
                                        </p:cTn>
                                        <p:tgtEl>
                                          <p:spTgt spid="118"/>
                                        </p:tgtEl>
                                        <p:attrNameLst>
                                          <p:attrName>style.visibility</p:attrName>
                                        </p:attrNameLst>
                                      </p:cBhvr>
                                      <p:to>
                                        <p:strVal val="hidden"/>
                                      </p:to>
                                    </p:set>
                                  </p:childTnLst>
                                </p:cTn>
                              </p:par>
                            </p:childTnLst>
                          </p:cTn>
                        </p:par>
                      </p:childTnLst>
                    </p:cTn>
                  </p:par>
                </p:childTnLst>
              </p:cTn>
              <p:nextCondLst>
                <p:cond evt="onClick" delay="0">
                  <p:tgtEl>
                    <p:spTgt spid="118"/>
                  </p:tgtEl>
                </p:cond>
              </p:nextCondLst>
            </p:seq>
            <p:seq concurrent="1" nextAc="seek">
              <p:cTn id="263" restart="whenNotActive" fill="hold" evtFilter="cancelBubble" nodeType="interactiveSeq">
                <p:stCondLst>
                  <p:cond evt="onClick" delay="0">
                    <p:tgtEl>
                      <p:spTgt spid="119"/>
                    </p:tgtEl>
                  </p:cond>
                </p:stCondLst>
                <p:endSync evt="end" delay="0">
                  <p:rtn val="all"/>
                </p:endSync>
                <p:childTnLst>
                  <p:par>
                    <p:cTn id="264" fill="hold">
                      <p:stCondLst>
                        <p:cond delay="0"/>
                      </p:stCondLst>
                      <p:childTnLst>
                        <p:par>
                          <p:cTn id="265" fill="hold">
                            <p:stCondLst>
                              <p:cond delay="0"/>
                            </p:stCondLst>
                            <p:childTnLst>
                              <p:par>
                                <p:cTn id="266" presetID="1" presetClass="entr" presetSubtype="0" fill="hold" grpId="0" nodeType="clickEffect">
                                  <p:stCondLst>
                                    <p:cond delay="0"/>
                                  </p:stCondLst>
                                  <p:childTnLst>
                                    <p:set>
                                      <p:cBhvr>
                                        <p:cTn id="267" dur="1" fill="hold">
                                          <p:stCondLst>
                                            <p:cond delay="0"/>
                                          </p:stCondLst>
                                        </p:cTn>
                                        <p:tgtEl>
                                          <p:spTgt spid="125"/>
                                        </p:tgtEl>
                                        <p:attrNameLst>
                                          <p:attrName>style.visibility</p:attrName>
                                        </p:attrNameLst>
                                      </p:cBhvr>
                                      <p:to>
                                        <p:strVal val="visible"/>
                                      </p:to>
                                    </p:set>
                                  </p:childTnLst>
                                </p:cTn>
                              </p:par>
                              <p:par>
                                <p:cTn id="268" presetID="1" presetClass="exit" presetSubtype="0" fill="hold" grpId="1" nodeType="withEffect">
                                  <p:stCondLst>
                                    <p:cond delay="0"/>
                                  </p:stCondLst>
                                  <p:childTnLst>
                                    <p:set>
                                      <p:cBhvr>
                                        <p:cTn id="269" dur="1" fill="hold">
                                          <p:stCondLst>
                                            <p:cond delay="0"/>
                                          </p:stCondLst>
                                        </p:cTn>
                                        <p:tgtEl>
                                          <p:spTgt spid="119"/>
                                        </p:tgtEl>
                                        <p:attrNameLst>
                                          <p:attrName>style.visibility</p:attrName>
                                        </p:attrNameLst>
                                      </p:cBhvr>
                                      <p:to>
                                        <p:strVal val="hidden"/>
                                      </p:to>
                                    </p:set>
                                  </p:childTnLst>
                                </p:cTn>
                              </p:par>
                            </p:childTnLst>
                          </p:cTn>
                        </p:par>
                      </p:childTnLst>
                    </p:cTn>
                  </p:par>
                </p:childTnLst>
              </p:cTn>
              <p:nextCondLst>
                <p:cond evt="onClick" delay="0">
                  <p:tgtEl>
                    <p:spTgt spid="119"/>
                  </p:tgtEl>
                </p:cond>
              </p:nextCondLst>
            </p:seq>
            <p:seq concurrent="1" nextAc="seek">
              <p:cTn id="270" restart="whenNotActive" fill="hold" evtFilter="cancelBubble" nodeType="interactiveSeq">
                <p:stCondLst>
                  <p:cond evt="onClick" delay="0">
                    <p:tgtEl>
                      <p:spTgt spid="121"/>
                    </p:tgtEl>
                  </p:cond>
                </p:stCondLst>
                <p:endSync evt="end" delay="0">
                  <p:rtn val="all"/>
                </p:endSync>
                <p:childTnLst>
                  <p:par>
                    <p:cTn id="271" fill="hold">
                      <p:stCondLst>
                        <p:cond delay="0"/>
                      </p:stCondLst>
                      <p:childTnLst>
                        <p:par>
                          <p:cTn id="272" fill="hold">
                            <p:stCondLst>
                              <p:cond delay="0"/>
                            </p:stCondLst>
                            <p:childTnLst>
                              <p:par>
                                <p:cTn id="273" presetID="1" presetClass="entr" presetSubtype="0" fill="hold" grpId="0" nodeType="clickEffect">
                                  <p:stCondLst>
                                    <p:cond delay="0"/>
                                  </p:stCondLst>
                                  <p:childTnLst>
                                    <p:set>
                                      <p:cBhvr>
                                        <p:cTn id="274" dur="1" fill="hold">
                                          <p:stCondLst>
                                            <p:cond delay="0"/>
                                          </p:stCondLst>
                                        </p:cTn>
                                        <p:tgtEl>
                                          <p:spTgt spid="120"/>
                                        </p:tgtEl>
                                        <p:attrNameLst>
                                          <p:attrName>style.visibility</p:attrName>
                                        </p:attrNameLst>
                                      </p:cBhvr>
                                      <p:to>
                                        <p:strVal val="visible"/>
                                      </p:to>
                                    </p:set>
                                  </p:childTnLst>
                                </p:cTn>
                              </p:par>
                              <p:par>
                                <p:cTn id="275" presetID="1" presetClass="exit" presetSubtype="0" fill="hold" grpId="1" nodeType="withEffect">
                                  <p:stCondLst>
                                    <p:cond delay="0"/>
                                  </p:stCondLst>
                                  <p:childTnLst>
                                    <p:set>
                                      <p:cBhvr>
                                        <p:cTn id="276" dur="1" fill="hold">
                                          <p:stCondLst>
                                            <p:cond delay="0"/>
                                          </p:stCondLst>
                                        </p:cTn>
                                        <p:tgtEl>
                                          <p:spTgt spid="121"/>
                                        </p:tgtEl>
                                        <p:attrNameLst>
                                          <p:attrName>style.visibility</p:attrName>
                                        </p:attrNameLst>
                                      </p:cBhvr>
                                      <p:to>
                                        <p:strVal val="hidden"/>
                                      </p:to>
                                    </p:set>
                                  </p:childTnLst>
                                </p:cTn>
                              </p:par>
                            </p:childTnLst>
                          </p:cTn>
                        </p:par>
                      </p:childTnLst>
                    </p:cTn>
                  </p:par>
                </p:childTnLst>
              </p:cTn>
              <p:nextCondLst>
                <p:cond evt="onClick" delay="0">
                  <p:tgtEl>
                    <p:spTgt spid="121"/>
                  </p:tgtEl>
                </p:cond>
              </p:nextCondLst>
            </p:seq>
            <p:seq concurrent="1" nextAc="seek">
              <p:cTn id="277" restart="whenNotActive" fill="hold" evtFilter="cancelBubble" nodeType="interactiveSeq">
                <p:stCondLst>
                  <p:cond evt="onClick" delay="0">
                    <p:tgtEl>
                      <p:spTgt spid="122"/>
                    </p:tgtEl>
                  </p:cond>
                </p:stCondLst>
                <p:endSync evt="end" delay="0">
                  <p:rtn val="all"/>
                </p:endSync>
                <p:childTnLst>
                  <p:par>
                    <p:cTn id="278" fill="hold">
                      <p:stCondLst>
                        <p:cond delay="0"/>
                      </p:stCondLst>
                      <p:childTnLst>
                        <p:par>
                          <p:cTn id="279" fill="hold">
                            <p:stCondLst>
                              <p:cond delay="0"/>
                            </p:stCondLst>
                            <p:childTnLst>
                              <p:par>
                                <p:cTn id="280" presetID="1" presetClass="entr" presetSubtype="0" fill="hold" grpId="0" nodeType="clickEffect">
                                  <p:stCondLst>
                                    <p:cond delay="0"/>
                                  </p:stCondLst>
                                  <p:childTnLst>
                                    <p:set>
                                      <p:cBhvr>
                                        <p:cTn id="281" dur="1" fill="hold">
                                          <p:stCondLst>
                                            <p:cond delay="0"/>
                                          </p:stCondLst>
                                        </p:cTn>
                                        <p:tgtEl>
                                          <p:spTgt spid="121"/>
                                        </p:tgtEl>
                                        <p:attrNameLst>
                                          <p:attrName>style.visibility</p:attrName>
                                        </p:attrNameLst>
                                      </p:cBhvr>
                                      <p:to>
                                        <p:strVal val="visible"/>
                                      </p:to>
                                    </p:set>
                                  </p:childTnLst>
                                </p:cTn>
                              </p:par>
                              <p:par>
                                <p:cTn id="282" presetID="1" presetClass="exit" presetSubtype="0" fill="hold" grpId="1" nodeType="withEffect">
                                  <p:stCondLst>
                                    <p:cond delay="0"/>
                                  </p:stCondLst>
                                  <p:childTnLst>
                                    <p:set>
                                      <p:cBhvr>
                                        <p:cTn id="283" dur="1" fill="hold">
                                          <p:stCondLst>
                                            <p:cond delay="0"/>
                                          </p:stCondLst>
                                        </p:cTn>
                                        <p:tgtEl>
                                          <p:spTgt spid="122"/>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seq concurrent="1" nextAc="seek">
              <p:cTn id="284" restart="whenNotActive" fill="hold" evtFilter="cancelBubble" nodeType="interactiveSeq">
                <p:stCondLst>
                  <p:cond evt="onClick" delay="0">
                    <p:tgtEl>
                      <p:spTgt spid="123"/>
                    </p:tgtEl>
                  </p:cond>
                </p:stCondLst>
                <p:endSync evt="end" delay="0">
                  <p:rtn val="all"/>
                </p:endSync>
                <p:childTnLst>
                  <p:par>
                    <p:cTn id="285" fill="hold">
                      <p:stCondLst>
                        <p:cond delay="0"/>
                      </p:stCondLst>
                      <p:childTnLst>
                        <p:par>
                          <p:cTn id="286" fill="hold">
                            <p:stCondLst>
                              <p:cond delay="0"/>
                            </p:stCondLst>
                            <p:childTnLst>
                              <p:par>
                                <p:cTn id="287" presetID="1" presetClass="entr" presetSubtype="0" fill="hold" grpId="0" nodeType="clickEffect">
                                  <p:stCondLst>
                                    <p:cond delay="0"/>
                                  </p:stCondLst>
                                  <p:childTnLst>
                                    <p:set>
                                      <p:cBhvr>
                                        <p:cTn id="288" dur="1" fill="hold">
                                          <p:stCondLst>
                                            <p:cond delay="0"/>
                                          </p:stCondLst>
                                        </p:cTn>
                                        <p:tgtEl>
                                          <p:spTgt spid="122"/>
                                        </p:tgtEl>
                                        <p:attrNameLst>
                                          <p:attrName>style.visibility</p:attrName>
                                        </p:attrNameLst>
                                      </p:cBhvr>
                                      <p:to>
                                        <p:strVal val="visible"/>
                                      </p:to>
                                    </p:set>
                                  </p:childTnLst>
                                </p:cTn>
                              </p:par>
                              <p:par>
                                <p:cTn id="289" presetID="1" presetClass="exit" presetSubtype="0" fill="hold" grpId="1" nodeType="withEffect">
                                  <p:stCondLst>
                                    <p:cond delay="0"/>
                                  </p:stCondLst>
                                  <p:childTnLst>
                                    <p:set>
                                      <p:cBhvr>
                                        <p:cTn id="290" dur="1" fill="hold">
                                          <p:stCondLst>
                                            <p:cond delay="0"/>
                                          </p:stCondLst>
                                        </p:cTn>
                                        <p:tgtEl>
                                          <p:spTgt spid="123"/>
                                        </p:tgtEl>
                                        <p:attrNameLst>
                                          <p:attrName>style.visibility</p:attrName>
                                        </p:attrNameLst>
                                      </p:cBhvr>
                                      <p:to>
                                        <p:strVal val="hidden"/>
                                      </p:to>
                                    </p:set>
                                  </p:childTnLst>
                                </p:cTn>
                              </p:par>
                            </p:childTnLst>
                          </p:cTn>
                        </p:par>
                      </p:childTnLst>
                    </p:cTn>
                  </p:par>
                </p:childTnLst>
              </p:cTn>
              <p:nextCondLst>
                <p:cond evt="onClick" delay="0">
                  <p:tgtEl>
                    <p:spTgt spid="123"/>
                  </p:tgtEl>
                </p:cond>
              </p:nextCondLst>
            </p:seq>
            <p:seq concurrent="1" nextAc="seek">
              <p:cTn id="291" restart="whenNotActive" fill="hold" evtFilter="cancelBubble" nodeType="interactiveSeq">
                <p:stCondLst>
                  <p:cond evt="onClick" delay="0">
                    <p:tgtEl>
                      <p:spTgt spid="124"/>
                    </p:tgtEl>
                  </p:cond>
                </p:stCondLst>
                <p:endSync evt="end" delay="0">
                  <p:rtn val="all"/>
                </p:endSync>
                <p:childTnLst>
                  <p:par>
                    <p:cTn id="292" fill="hold">
                      <p:stCondLst>
                        <p:cond delay="0"/>
                      </p:stCondLst>
                      <p:childTnLst>
                        <p:par>
                          <p:cTn id="293" fill="hold">
                            <p:stCondLst>
                              <p:cond delay="0"/>
                            </p:stCondLst>
                            <p:childTnLst>
                              <p:par>
                                <p:cTn id="294" presetID="1" presetClass="entr" presetSubtype="0" fill="hold" grpId="0" nodeType="clickEffect">
                                  <p:stCondLst>
                                    <p:cond delay="0"/>
                                  </p:stCondLst>
                                  <p:childTnLst>
                                    <p:set>
                                      <p:cBhvr>
                                        <p:cTn id="295" dur="1" fill="hold">
                                          <p:stCondLst>
                                            <p:cond delay="0"/>
                                          </p:stCondLst>
                                        </p:cTn>
                                        <p:tgtEl>
                                          <p:spTgt spid="123"/>
                                        </p:tgtEl>
                                        <p:attrNameLst>
                                          <p:attrName>style.visibility</p:attrName>
                                        </p:attrNameLst>
                                      </p:cBhvr>
                                      <p:to>
                                        <p:strVal val="visible"/>
                                      </p:to>
                                    </p:set>
                                  </p:childTnLst>
                                </p:cTn>
                              </p:par>
                              <p:par>
                                <p:cTn id="296" presetID="1" presetClass="exit" presetSubtype="0" fill="hold" grpId="1" nodeType="withEffect">
                                  <p:stCondLst>
                                    <p:cond delay="0"/>
                                  </p:stCondLst>
                                  <p:childTnLst>
                                    <p:set>
                                      <p:cBhvr>
                                        <p:cTn id="297" dur="1" fill="hold">
                                          <p:stCondLst>
                                            <p:cond delay="0"/>
                                          </p:stCondLst>
                                        </p:cTn>
                                        <p:tgtEl>
                                          <p:spTgt spid="124"/>
                                        </p:tgtEl>
                                        <p:attrNameLst>
                                          <p:attrName>style.visibility</p:attrName>
                                        </p:attrNameLst>
                                      </p:cBhvr>
                                      <p:to>
                                        <p:strVal val="hidden"/>
                                      </p:to>
                                    </p:set>
                                  </p:childTnLst>
                                </p:cTn>
                              </p:par>
                            </p:childTnLst>
                          </p:cTn>
                        </p:par>
                      </p:childTnLst>
                    </p:cTn>
                  </p:par>
                </p:childTnLst>
              </p:cTn>
              <p:nextCondLst>
                <p:cond evt="onClick" delay="0">
                  <p:tgtEl>
                    <p:spTgt spid="124"/>
                  </p:tgtEl>
                </p:cond>
              </p:nextCondLst>
            </p:seq>
            <p:seq concurrent="1" nextAc="seek">
              <p:cTn id="298" restart="whenNotActive" fill="hold" evtFilter="cancelBubble" nodeType="interactiveSeq">
                <p:stCondLst>
                  <p:cond evt="onClick" delay="0">
                    <p:tgtEl>
                      <p:spTgt spid="120"/>
                    </p:tgtEl>
                  </p:cond>
                </p:stCondLst>
                <p:endSync evt="end" delay="0">
                  <p:rtn val="all"/>
                </p:endSync>
                <p:childTnLst>
                  <p:par>
                    <p:cTn id="299" fill="hold">
                      <p:stCondLst>
                        <p:cond delay="0"/>
                      </p:stCondLst>
                      <p:childTnLst>
                        <p:par>
                          <p:cTn id="300" fill="hold">
                            <p:stCondLst>
                              <p:cond delay="0"/>
                            </p:stCondLst>
                            <p:childTnLst>
                              <p:par>
                                <p:cTn id="301" presetID="1" presetClass="entr" presetSubtype="0" fill="hold" grpId="0" nodeType="clickEffect">
                                  <p:stCondLst>
                                    <p:cond delay="0"/>
                                  </p:stCondLst>
                                  <p:childTnLst>
                                    <p:set>
                                      <p:cBhvr>
                                        <p:cTn id="302" dur="1" fill="hold">
                                          <p:stCondLst>
                                            <p:cond delay="0"/>
                                          </p:stCondLst>
                                        </p:cTn>
                                        <p:tgtEl>
                                          <p:spTgt spid="119"/>
                                        </p:tgtEl>
                                        <p:attrNameLst>
                                          <p:attrName>style.visibility</p:attrName>
                                        </p:attrNameLst>
                                      </p:cBhvr>
                                      <p:to>
                                        <p:strVal val="visible"/>
                                      </p:to>
                                    </p:set>
                                  </p:childTnLst>
                                </p:cTn>
                              </p:par>
                              <p:par>
                                <p:cTn id="303" presetID="1" presetClass="exit" presetSubtype="0" fill="hold" grpId="1" nodeType="withEffect">
                                  <p:stCondLst>
                                    <p:cond delay="0"/>
                                  </p:stCondLst>
                                  <p:childTnLst>
                                    <p:set>
                                      <p:cBhvr>
                                        <p:cTn id="304" dur="1" fill="hold">
                                          <p:stCondLst>
                                            <p:cond delay="0"/>
                                          </p:stCondLst>
                                        </p:cTn>
                                        <p:tgtEl>
                                          <p:spTgt spid="120"/>
                                        </p:tgtEl>
                                        <p:attrNameLst>
                                          <p:attrName>style.visibility</p:attrName>
                                        </p:attrNameLst>
                                      </p:cBhvr>
                                      <p:to>
                                        <p:strVal val="hidden"/>
                                      </p:to>
                                    </p:set>
                                  </p:childTnLst>
                                </p:cTn>
                              </p:par>
                            </p:childTnLst>
                          </p:cTn>
                        </p:par>
                      </p:childTnLst>
                    </p:cTn>
                  </p:par>
                </p:childTnLst>
              </p:cTn>
              <p:nextCondLst>
                <p:cond evt="onClick" delay="0">
                  <p:tgtEl>
                    <p:spTgt spid="120"/>
                  </p:tgtEl>
                </p:cond>
              </p:nextCondLst>
            </p:seq>
            <p:seq concurrent="1" nextAc="seek">
              <p:cTn id="305" restart="whenNotActive" fill="hold" evtFilter="cancelBubble" nodeType="interactiveSeq">
                <p:stCondLst>
                  <p:cond evt="onClick" delay="0">
                    <p:tgtEl>
                      <p:spTgt spid="125"/>
                    </p:tgtEl>
                  </p:cond>
                </p:stCondLst>
                <p:endSync evt="end" delay="0">
                  <p:rtn val="all"/>
                </p:endSync>
                <p:childTnLst>
                  <p:par>
                    <p:cTn id="306" fill="hold">
                      <p:stCondLst>
                        <p:cond delay="0"/>
                      </p:stCondLst>
                      <p:childTnLst>
                        <p:par>
                          <p:cTn id="307" fill="hold">
                            <p:stCondLst>
                              <p:cond delay="0"/>
                            </p:stCondLst>
                            <p:childTnLst>
                              <p:par>
                                <p:cTn id="308" presetID="1" presetClass="entr" presetSubtype="0" fill="hold" grpId="0" nodeType="clickEffect">
                                  <p:stCondLst>
                                    <p:cond delay="0"/>
                                  </p:stCondLst>
                                  <p:childTnLst>
                                    <p:set>
                                      <p:cBhvr>
                                        <p:cTn id="309" dur="1" fill="hold">
                                          <p:stCondLst>
                                            <p:cond delay="0"/>
                                          </p:stCondLst>
                                        </p:cTn>
                                        <p:tgtEl>
                                          <p:spTgt spid="124"/>
                                        </p:tgtEl>
                                        <p:attrNameLst>
                                          <p:attrName>style.visibility</p:attrName>
                                        </p:attrNameLst>
                                      </p:cBhvr>
                                      <p:to>
                                        <p:strVal val="visible"/>
                                      </p:to>
                                    </p:set>
                                  </p:childTnLst>
                                </p:cTn>
                              </p:par>
                              <p:par>
                                <p:cTn id="310" presetID="1" presetClass="exit" presetSubtype="0" fill="hold" grpId="1" nodeType="withEffect">
                                  <p:stCondLst>
                                    <p:cond delay="0"/>
                                  </p:stCondLst>
                                  <p:childTnLst>
                                    <p:set>
                                      <p:cBhvr>
                                        <p:cTn id="311" dur="1" fill="hold">
                                          <p:stCondLst>
                                            <p:cond delay="0"/>
                                          </p:stCondLst>
                                        </p:cTn>
                                        <p:tgtEl>
                                          <p:spTgt spid="125"/>
                                        </p:tgtEl>
                                        <p:attrNameLst>
                                          <p:attrName>style.visibility</p:attrName>
                                        </p:attrNameLst>
                                      </p:cBhvr>
                                      <p:to>
                                        <p:strVal val="hidden"/>
                                      </p:to>
                                    </p:set>
                                  </p:childTnLst>
                                </p:cTn>
                              </p:par>
                            </p:childTnLst>
                          </p:cTn>
                        </p:par>
                      </p:childTnLst>
                    </p:cTn>
                  </p:par>
                </p:childTnLst>
              </p:cTn>
              <p:nextCondLst>
                <p:cond evt="onClick" delay="0">
                  <p:tgtEl>
                    <p:spTgt spid="125"/>
                  </p:tgtEl>
                </p:cond>
              </p:nextCondLst>
            </p:seq>
            <p:seq concurrent="1" nextAc="seek">
              <p:cTn id="312" restart="whenNotActive" fill="hold" evtFilter="cancelBubble" nodeType="interactiveSeq">
                <p:stCondLst>
                  <p:cond evt="onClick" delay="0">
                    <p:tgtEl>
                      <p:spTgt spid="126"/>
                    </p:tgtEl>
                  </p:cond>
                </p:stCondLst>
                <p:endSync evt="end" delay="0">
                  <p:rtn val="all"/>
                </p:endSync>
                <p:childTnLst>
                  <p:par>
                    <p:cTn id="313" fill="hold">
                      <p:stCondLst>
                        <p:cond delay="0"/>
                      </p:stCondLst>
                      <p:childTnLst>
                        <p:par>
                          <p:cTn id="314" fill="hold">
                            <p:stCondLst>
                              <p:cond delay="0"/>
                            </p:stCondLst>
                            <p:childTnLst>
                              <p:par>
                                <p:cTn id="315" presetID="1" presetClass="entr" presetSubtype="0" fill="hold" grpId="0" nodeType="clickEffect">
                                  <p:stCondLst>
                                    <p:cond delay="0"/>
                                  </p:stCondLst>
                                  <p:childTnLst>
                                    <p:set>
                                      <p:cBhvr>
                                        <p:cTn id="316" dur="1" fill="hold">
                                          <p:stCondLst>
                                            <p:cond delay="0"/>
                                          </p:stCondLst>
                                        </p:cTn>
                                        <p:tgtEl>
                                          <p:spTgt spid="132"/>
                                        </p:tgtEl>
                                        <p:attrNameLst>
                                          <p:attrName>style.visibility</p:attrName>
                                        </p:attrNameLst>
                                      </p:cBhvr>
                                      <p:to>
                                        <p:strVal val="visible"/>
                                      </p:to>
                                    </p:set>
                                  </p:childTnLst>
                                </p:cTn>
                              </p:par>
                              <p:par>
                                <p:cTn id="317" presetID="1" presetClass="exit" presetSubtype="0" fill="hold" grpId="1" nodeType="withEffect">
                                  <p:stCondLst>
                                    <p:cond delay="0"/>
                                  </p:stCondLst>
                                  <p:childTnLst>
                                    <p:set>
                                      <p:cBhvr>
                                        <p:cTn id="318" dur="1" fill="hold">
                                          <p:stCondLst>
                                            <p:cond delay="0"/>
                                          </p:stCondLst>
                                        </p:cTn>
                                        <p:tgtEl>
                                          <p:spTgt spid="126"/>
                                        </p:tgtEl>
                                        <p:attrNameLst>
                                          <p:attrName>style.visibility</p:attrName>
                                        </p:attrNameLst>
                                      </p:cBhvr>
                                      <p:to>
                                        <p:strVal val="hidden"/>
                                      </p:to>
                                    </p:set>
                                  </p:childTnLst>
                                </p:cTn>
                              </p:par>
                            </p:childTnLst>
                          </p:cTn>
                        </p:par>
                      </p:childTnLst>
                    </p:cTn>
                  </p:par>
                </p:childTnLst>
              </p:cTn>
              <p:nextCondLst>
                <p:cond evt="onClick" delay="0">
                  <p:tgtEl>
                    <p:spTgt spid="126"/>
                  </p:tgtEl>
                </p:cond>
              </p:nextCondLst>
            </p:seq>
            <p:seq concurrent="1" nextAc="seek">
              <p:cTn id="319" restart="whenNotActive" fill="hold" evtFilter="cancelBubble" nodeType="interactiveSeq">
                <p:stCondLst>
                  <p:cond evt="onClick" delay="0">
                    <p:tgtEl>
                      <p:spTgt spid="128"/>
                    </p:tgtEl>
                  </p:cond>
                </p:stCondLst>
                <p:endSync evt="end" delay="0">
                  <p:rtn val="all"/>
                </p:endSync>
                <p:childTnLst>
                  <p:par>
                    <p:cTn id="320" fill="hold">
                      <p:stCondLst>
                        <p:cond delay="0"/>
                      </p:stCondLst>
                      <p:childTnLst>
                        <p:par>
                          <p:cTn id="321" fill="hold">
                            <p:stCondLst>
                              <p:cond delay="0"/>
                            </p:stCondLst>
                            <p:childTnLst>
                              <p:par>
                                <p:cTn id="322" presetID="1" presetClass="entr" presetSubtype="0" fill="hold" grpId="0" nodeType="clickEffect">
                                  <p:stCondLst>
                                    <p:cond delay="0"/>
                                  </p:stCondLst>
                                  <p:childTnLst>
                                    <p:set>
                                      <p:cBhvr>
                                        <p:cTn id="323" dur="1" fill="hold">
                                          <p:stCondLst>
                                            <p:cond delay="0"/>
                                          </p:stCondLst>
                                        </p:cTn>
                                        <p:tgtEl>
                                          <p:spTgt spid="127"/>
                                        </p:tgtEl>
                                        <p:attrNameLst>
                                          <p:attrName>style.visibility</p:attrName>
                                        </p:attrNameLst>
                                      </p:cBhvr>
                                      <p:to>
                                        <p:strVal val="visible"/>
                                      </p:to>
                                    </p:set>
                                  </p:childTnLst>
                                </p:cTn>
                              </p:par>
                              <p:par>
                                <p:cTn id="324" presetID="1" presetClass="exit" presetSubtype="0" fill="hold" grpId="1" nodeType="withEffect">
                                  <p:stCondLst>
                                    <p:cond delay="0"/>
                                  </p:stCondLst>
                                  <p:childTnLst>
                                    <p:set>
                                      <p:cBhvr>
                                        <p:cTn id="325" dur="1" fill="hold">
                                          <p:stCondLst>
                                            <p:cond delay="0"/>
                                          </p:stCondLst>
                                        </p:cTn>
                                        <p:tgtEl>
                                          <p:spTgt spid="128"/>
                                        </p:tgtEl>
                                        <p:attrNameLst>
                                          <p:attrName>style.visibility</p:attrName>
                                        </p:attrNameLst>
                                      </p:cBhvr>
                                      <p:to>
                                        <p:strVal val="hidden"/>
                                      </p:to>
                                    </p:set>
                                  </p:childTnLst>
                                </p:cTn>
                              </p:par>
                            </p:childTnLst>
                          </p:cTn>
                        </p:par>
                      </p:childTnLst>
                    </p:cTn>
                  </p:par>
                </p:childTnLst>
              </p:cTn>
              <p:nextCondLst>
                <p:cond evt="onClick" delay="0">
                  <p:tgtEl>
                    <p:spTgt spid="128"/>
                  </p:tgtEl>
                </p:cond>
              </p:nextCondLst>
            </p:seq>
            <p:seq concurrent="1" nextAc="seek">
              <p:cTn id="326" restart="whenNotActive" fill="hold" evtFilter="cancelBubble" nodeType="interactiveSeq">
                <p:stCondLst>
                  <p:cond evt="onClick" delay="0">
                    <p:tgtEl>
                      <p:spTgt spid="129"/>
                    </p:tgtEl>
                  </p:cond>
                </p:stCondLst>
                <p:endSync evt="end" delay="0">
                  <p:rtn val="all"/>
                </p:endSync>
                <p:childTnLst>
                  <p:par>
                    <p:cTn id="327" fill="hold">
                      <p:stCondLst>
                        <p:cond delay="0"/>
                      </p:stCondLst>
                      <p:childTnLst>
                        <p:par>
                          <p:cTn id="328" fill="hold">
                            <p:stCondLst>
                              <p:cond delay="0"/>
                            </p:stCondLst>
                            <p:childTnLst>
                              <p:par>
                                <p:cTn id="329" presetID="1" presetClass="entr" presetSubtype="0" fill="hold" grpId="0" nodeType="clickEffect">
                                  <p:stCondLst>
                                    <p:cond delay="0"/>
                                  </p:stCondLst>
                                  <p:childTnLst>
                                    <p:set>
                                      <p:cBhvr>
                                        <p:cTn id="330" dur="1" fill="hold">
                                          <p:stCondLst>
                                            <p:cond delay="0"/>
                                          </p:stCondLst>
                                        </p:cTn>
                                        <p:tgtEl>
                                          <p:spTgt spid="128"/>
                                        </p:tgtEl>
                                        <p:attrNameLst>
                                          <p:attrName>style.visibility</p:attrName>
                                        </p:attrNameLst>
                                      </p:cBhvr>
                                      <p:to>
                                        <p:strVal val="visible"/>
                                      </p:to>
                                    </p:set>
                                  </p:childTnLst>
                                </p:cTn>
                              </p:par>
                              <p:par>
                                <p:cTn id="331" presetID="1" presetClass="exit" presetSubtype="0" fill="hold" grpId="1" nodeType="withEffect">
                                  <p:stCondLst>
                                    <p:cond delay="0"/>
                                  </p:stCondLst>
                                  <p:childTnLst>
                                    <p:set>
                                      <p:cBhvr>
                                        <p:cTn id="332" dur="1" fill="hold">
                                          <p:stCondLst>
                                            <p:cond delay="0"/>
                                          </p:stCondLst>
                                        </p:cTn>
                                        <p:tgtEl>
                                          <p:spTgt spid="129"/>
                                        </p:tgtEl>
                                        <p:attrNameLst>
                                          <p:attrName>style.visibility</p:attrName>
                                        </p:attrNameLst>
                                      </p:cBhvr>
                                      <p:to>
                                        <p:strVal val="hidden"/>
                                      </p:to>
                                    </p:set>
                                  </p:childTnLst>
                                </p:cTn>
                              </p:par>
                            </p:childTnLst>
                          </p:cTn>
                        </p:par>
                      </p:childTnLst>
                    </p:cTn>
                  </p:par>
                </p:childTnLst>
              </p:cTn>
              <p:nextCondLst>
                <p:cond evt="onClick" delay="0">
                  <p:tgtEl>
                    <p:spTgt spid="129"/>
                  </p:tgtEl>
                </p:cond>
              </p:nextCondLst>
            </p:seq>
            <p:seq concurrent="1" nextAc="seek">
              <p:cTn id="333" restart="whenNotActive" fill="hold" evtFilter="cancelBubble" nodeType="interactiveSeq">
                <p:stCondLst>
                  <p:cond evt="onClick" delay="0">
                    <p:tgtEl>
                      <p:spTgt spid="130"/>
                    </p:tgtEl>
                  </p:cond>
                </p:stCondLst>
                <p:endSync evt="end" delay="0">
                  <p:rtn val="all"/>
                </p:endSync>
                <p:childTnLst>
                  <p:par>
                    <p:cTn id="334" fill="hold">
                      <p:stCondLst>
                        <p:cond delay="0"/>
                      </p:stCondLst>
                      <p:childTnLst>
                        <p:par>
                          <p:cTn id="335" fill="hold">
                            <p:stCondLst>
                              <p:cond delay="0"/>
                            </p:stCondLst>
                            <p:childTnLst>
                              <p:par>
                                <p:cTn id="336" presetID="1" presetClass="entr" presetSubtype="0" fill="hold" grpId="0" nodeType="clickEffect">
                                  <p:stCondLst>
                                    <p:cond delay="0"/>
                                  </p:stCondLst>
                                  <p:childTnLst>
                                    <p:set>
                                      <p:cBhvr>
                                        <p:cTn id="337" dur="1" fill="hold">
                                          <p:stCondLst>
                                            <p:cond delay="0"/>
                                          </p:stCondLst>
                                        </p:cTn>
                                        <p:tgtEl>
                                          <p:spTgt spid="129"/>
                                        </p:tgtEl>
                                        <p:attrNameLst>
                                          <p:attrName>style.visibility</p:attrName>
                                        </p:attrNameLst>
                                      </p:cBhvr>
                                      <p:to>
                                        <p:strVal val="visible"/>
                                      </p:to>
                                    </p:set>
                                  </p:childTnLst>
                                </p:cTn>
                              </p:par>
                              <p:par>
                                <p:cTn id="338" presetID="1" presetClass="exit" presetSubtype="0" fill="hold" grpId="1" nodeType="withEffect">
                                  <p:stCondLst>
                                    <p:cond delay="0"/>
                                  </p:stCondLst>
                                  <p:childTnLst>
                                    <p:set>
                                      <p:cBhvr>
                                        <p:cTn id="339" dur="1" fill="hold">
                                          <p:stCondLst>
                                            <p:cond delay="0"/>
                                          </p:stCondLst>
                                        </p:cTn>
                                        <p:tgtEl>
                                          <p:spTgt spid="130"/>
                                        </p:tgtEl>
                                        <p:attrNameLst>
                                          <p:attrName>style.visibility</p:attrName>
                                        </p:attrNameLst>
                                      </p:cBhvr>
                                      <p:to>
                                        <p:strVal val="hidden"/>
                                      </p:to>
                                    </p:set>
                                  </p:childTnLst>
                                </p:cTn>
                              </p:par>
                            </p:childTnLst>
                          </p:cTn>
                        </p:par>
                      </p:childTnLst>
                    </p:cTn>
                  </p:par>
                </p:childTnLst>
              </p:cTn>
              <p:nextCondLst>
                <p:cond evt="onClick" delay="0">
                  <p:tgtEl>
                    <p:spTgt spid="130"/>
                  </p:tgtEl>
                </p:cond>
              </p:nextCondLst>
            </p:seq>
            <p:seq concurrent="1" nextAc="seek">
              <p:cTn id="340" restart="whenNotActive" fill="hold" evtFilter="cancelBubble" nodeType="interactiveSeq">
                <p:stCondLst>
                  <p:cond evt="onClick" delay="0">
                    <p:tgtEl>
                      <p:spTgt spid="131"/>
                    </p:tgtEl>
                  </p:cond>
                </p:stCondLst>
                <p:endSync evt="end" delay="0">
                  <p:rtn val="all"/>
                </p:endSync>
                <p:childTnLst>
                  <p:par>
                    <p:cTn id="341" fill="hold">
                      <p:stCondLst>
                        <p:cond delay="0"/>
                      </p:stCondLst>
                      <p:childTnLst>
                        <p:par>
                          <p:cTn id="342" fill="hold">
                            <p:stCondLst>
                              <p:cond delay="0"/>
                            </p:stCondLst>
                            <p:childTnLst>
                              <p:par>
                                <p:cTn id="343" presetID="1" presetClass="entr" presetSubtype="0" fill="hold" grpId="0" nodeType="clickEffect">
                                  <p:stCondLst>
                                    <p:cond delay="0"/>
                                  </p:stCondLst>
                                  <p:childTnLst>
                                    <p:set>
                                      <p:cBhvr>
                                        <p:cTn id="344" dur="1" fill="hold">
                                          <p:stCondLst>
                                            <p:cond delay="0"/>
                                          </p:stCondLst>
                                        </p:cTn>
                                        <p:tgtEl>
                                          <p:spTgt spid="130"/>
                                        </p:tgtEl>
                                        <p:attrNameLst>
                                          <p:attrName>style.visibility</p:attrName>
                                        </p:attrNameLst>
                                      </p:cBhvr>
                                      <p:to>
                                        <p:strVal val="visible"/>
                                      </p:to>
                                    </p:set>
                                  </p:childTnLst>
                                </p:cTn>
                              </p:par>
                              <p:par>
                                <p:cTn id="345" presetID="1" presetClass="exit" presetSubtype="0" fill="hold" grpId="1" nodeType="withEffect">
                                  <p:stCondLst>
                                    <p:cond delay="0"/>
                                  </p:stCondLst>
                                  <p:childTnLst>
                                    <p:set>
                                      <p:cBhvr>
                                        <p:cTn id="346" dur="1" fill="hold">
                                          <p:stCondLst>
                                            <p:cond delay="0"/>
                                          </p:stCondLst>
                                        </p:cTn>
                                        <p:tgtEl>
                                          <p:spTgt spid="131"/>
                                        </p:tgtEl>
                                        <p:attrNameLst>
                                          <p:attrName>style.visibility</p:attrName>
                                        </p:attrNameLst>
                                      </p:cBhvr>
                                      <p:to>
                                        <p:strVal val="hidden"/>
                                      </p:to>
                                    </p:set>
                                  </p:childTnLst>
                                </p:cTn>
                              </p:par>
                            </p:childTnLst>
                          </p:cTn>
                        </p:par>
                      </p:childTnLst>
                    </p:cTn>
                  </p:par>
                </p:childTnLst>
              </p:cTn>
              <p:nextCondLst>
                <p:cond evt="onClick" delay="0">
                  <p:tgtEl>
                    <p:spTgt spid="131"/>
                  </p:tgtEl>
                </p:cond>
              </p:nextCondLst>
            </p:seq>
            <p:seq concurrent="1" nextAc="seek">
              <p:cTn id="347" restart="whenNotActive" fill="hold" evtFilter="cancelBubble" nodeType="interactiveSeq">
                <p:stCondLst>
                  <p:cond evt="onClick" delay="0">
                    <p:tgtEl>
                      <p:spTgt spid="127"/>
                    </p:tgtEl>
                  </p:cond>
                </p:stCondLst>
                <p:endSync evt="end" delay="0">
                  <p:rtn val="all"/>
                </p:endSync>
                <p:childTnLst>
                  <p:par>
                    <p:cTn id="348" fill="hold">
                      <p:stCondLst>
                        <p:cond delay="0"/>
                      </p:stCondLst>
                      <p:childTnLst>
                        <p:par>
                          <p:cTn id="349" fill="hold">
                            <p:stCondLst>
                              <p:cond delay="0"/>
                            </p:stCondLst>
                            <p:childTnLst>
                              <p:par>
                                <p:cTn id="350" presetID="1" presetClass="entr" presetSubtype="0" fill="hold" grpId="0" nodeType="clickEffect">
                                  <p:stCondLst>
                                    <p:cond delay="0"/>
                                  </p:stCondLst>
                                  <p:childTnLst>
                                    <p:set>
                                      <p:cBhvr>
                                        <p:cTn id="351" dur="1" fill="hold">
                                          <p:stCondLst>
                                            <p:cond delay="0"/>
                                          </p:stCondLst>
                                        </p:cTn>
                                        <p:tgtEl>
                                          <p:spTgt spid="126"/>
                                        </p:tgtEl>
                                        <p:attrNameLst>
                                          <p:attrName>style.visibility</p:attrName>
                                        </p:attrNameLst>
                                      </p:cBhvr>
                                      <p:to>
                                        <p:strVal val="visible"/>
                                      </p:to>
                                    </p:set>
                                  </p:childTnLst>
                                </p:cTn>
                              </p:par>
                              <p:par>
                                <p:cTn id="352" presetID="1" presetClass="exit" presetSubtype="0" fill="hold" grpId="1" nodeType="withEffect">
                                  <p:stCondLst>
                                    <p:cond delay="0"/>
                                  </p:stCondLst>
                                  <p:childTnLst>
                                    <p:set>
                                      <p:cBhvr>
                                        <p:cTn id="353" dur="1" fill="hold">
                                          <p:stCondLst>
                                            <p:cond delay="0"/>
                                          </p:stCondLst>
                                        </p:cTn>
                                        <p:tgtEl>
                                          <p:spTgt spid="127"/>
                                        </p:tgtEl>
                                        <p:attrNameLst>
                                          <p:attrName>style.visibility</p:attrName>
                                        </p:attrNameLst>
                                      </p:cBhvr>
                                      <p:to>
                                        <p:strVal val="hidden"/>
                                      </p:to>
                                    </p:set>
                                  </p:childTnLst>
                                </p:cTn>
                              </p:par>
                            </p:childTnLst>
                          </p:cTn>
                        </p:par>
                      </p:childTnLst>
                    </p:cTn>
                  </p:par>
                </p:childTnLst>
              </p:cTn>
              <p:nextCondLst>
                <p:cond evt="onClick" delay="0">
                  <p:tgtEl>
                    <p:spTgt spid="127"/>
                  </p:tgtEl>
                </p:cond>
              </p:nextCondLst>
            </p:seq>
            <p:seq concurrent="1" nextAc="seek">
              <p:cTn id="354" restart="whenNotActive" fill="hold" evtFilter="cancelBubble" nodeType="interactiveSeq">
                <p:stCondLst>
                  <p:cond evt="onClick" delay="0">
                    <p:tgtEl>
                      <p:spTgt spid="132"/>
                    </p:tgtEl>
                  </p:cond>
                </p:stCondLst>
                <p:endSync evt="end" delay="0">
                  <p:rtn val="all"/>
                </p:endSync>
                <p:childTnLst>
                  <p:par>
                    <p:cTn id="355" fill="hold">
                      <p:stCondLst>
                        <p:cond delay="0"/>
                      </p:stCondLst>
                      <p:childTnLst>
                        <p:par>
                          <p:cTn id="356" fill="hold">
                            <p:stCondLst>
                              <p:cond delay="0"/>
                            </p:stCondLst>
                            <p:childTnLst>
                              <p:par>
                                <p:cTn id="357" presetID="1" presetClass="entr" presetSubtype="0" fill="hold" grpId="0" nodeType="clickEffect">
                                  <p:stCondLst>
                                    <p:cond delay="0"/>
                                  </p:stCondLst>
                                  <p:childTnLst>
                                    <p:set>
                                      <p:cBhvr>
                                        <p:cTn id="358" dur="1" fill="hold">
                                          <p:stCondLst>
                                            <p:cond delay="0"/>
                                          </p:stCondLst>
                                        </p:cTn>
                                        <p:tgtEl>
                                          <p:spTgt spid="131"/>
                                        </p:tgtEl>
                                        <p:attrNameLst>
                                          <p:attrName>style.visibility</p:attrName>
                                        </p:attrNameLst>
                                      </p:cBhvr>
                                      <p:to>
                                        <p:strVal val="visible"/>
                                      </p:to>
                                    </p:set>
                                  </p:childTnLst>
                                </p:cTn>
                              </p:par>
                              <p:par>
                                <p:cTn id="359" presetID="1" presetClass="exit" presetSubtype="0" fill="hold" grpId="1" nodeType="withEffect">
                                  <p:stCondLst>
                                    <p:cond delay="0"/>
                                  </p:stCondLst>
                                  <p:childTnLst>
                                    <p:set>
                                      <p:cBhvr>
                                        <p:cTn id="360" dur="1" fill="hold">
                                          <p:stCondLst>
                                            <p:cond delay="0"/>
                                          </p:stCondLst>
                                        </p:cTn>
                                        <p:tgtEl>
                                          <p:spTgt spid="132"/>
                                        </p:tgtEl>
                                        <p:attrNameLst>
                                          <p:attrName>style.visibility</p:attrName>
                                        </p:attrNameLst>
                                      </p:cBhvr>
                                      <p:to>
                                        <p:strVal val="hidden"/>
                                      </p:to>
                                    </p:set>
                                  </p:childTnLst>
                                </p:cTn>
                              </p:par>
                            </p:childTnLst>
                          </p:cTn>
                        </p:par>
                      </p:childTnLst>
                    </p:cTn>
                  </p:par>
                </p:childTnLst>
              </p:cTn>
              <p:nextCondLst>
                <p:cond evt="onClick" delay="0">
                  <p:tgtEl>
                    <p:spTgt spid="132"/>
                  </p:tgtEl>
                </p:cond>
              </p:nextCondLst>
            </p:seq>
            <p:seq concurrent="1" nextAc="seek">
              <p:cTn id="361" restart="whenNotActive" fill="hold" evtFilter="cancelBubble" nodeType="interactiveSeq">
                <p:stCondLst>
                  <p:cond evt="onClick" delay="0">
                    <p:tgtEl>
                      <p:spTgt spid="133"/>
                    </p:tgtEl>
                  </p:cond>
                </p:stCondLst>
                <p:endSync evt="end" delay="0">
                  <p:rtn val="all"/>
                </p:endSync>
                <p:childTnLst>
                  <p:par>
                    <p:cTn id="362" fill="hold">
                      <p:stCondLst>
                        <p:cond delay="0"/>
                      </p:stCondLst>
                      <p:childTnLst>
                        <p:par>
                          <p:cTn id="363" fill="hold">
                            <p:stCondLst>
                              <p:cond delay="0"/>
                            </p:stCondLst>
                            <p:childTnLst>
                              <p:par>
                                <p:cTn id="364" presetID="1" presetClass="entr" presetSubtype="0" fill="hold" grpId="0" nodeType="clickEffect">
                                  <p:stCondLst>
                                    <p:cond delay="0"/>
                                  </p:stCondLst>
                                  <p:childTnLst>
                                    <p:set>
                                      <p:cBhvr>
                                        <p:cTn id="365" dur="1" fill="hold">
                                          <p:stCondLst>
                                            <p:cond delay="0"/>
                                          </p:stCondLst>
                                        </p:cTn>
                                        <p:tgtEl>
                                          <p:spTgt spid="139"/>
                                        </p:tgtEl>
                                        <p:attrNameLst>
                                          <p:attrName>style.visibility</p:attrName>
                                        </p:attrNameLst>
                                      </p:cBhvr>
                                      <p:to>
                                        <p:strVal val="visible"/>
                                      </p:to>
                                    </p:set>
                                  </p:childTnLst>
                                </p:cTn>
                              </p:par>
                              <p:par>
                                <p:cTn id="366" presetID="1" presetClass="exit" presetSubtype="0" fill="hold" grpId="1" nodeType="withEffect">
                                  <p:stCondLst>
                                    <p:cond delay="0"/>
                                  </p:stCondLst>
                                  <p:childTnLst>
                                    <p:set>
                                      <p:cBhvr>
                                        <p:cTn id="367" dur="1" fill="hold">
                                          <p:stCondLst>
                                            <p:cond delay="0"/>
                                          </p:stCondLst>
                                        </p:cTn>
                                        <p:tgtEl>
                                          <p:spTgt spid="133"/>
                                        </p:tgtEl>
                                        <p:attrNameLst>
                                          <p:attrName>style.visibility</p:attrName>
                                        </p:attrNameLst>
                                      </p:cBhvr>
                                      <p:to>
                                        <p:strVal val="hidden"/>
                                      </p:to>
                                    </p:set>
                                  </p:childTnLst>
                                </p:cTn>
                              </p:par>
                            </p:childTnLst>
                          </p:cTn>
                        </p:par>
                      </p:childTnLst>
                    </p:cTn>
                  </p:par>
                </p:childTnLst>
              </p:cTn>
              <p:nextCondLst>
                <p:cond evt="onClick" delay="0">
                  <p:tgtEl>
                    <p:spTgt spid="133"/>
                  </p:tgtEl>
                </p:cond>
              </p:nextCondLst>
            </p:seq>
            <p:seq concurrent="1" nextAc="seek">
              <p:cTn id="368" restart="whenNotActive" fill="hold" evtFilter="cancelBubble" nodeType="interactiveSeq">
                <p:stCondLst>
                  <p:cond evt="onClick" delay="0">
                    <p:tgtEl>
                      <p:spTgt spid="135"/>
                    </p:tgtEl>
                  </p:cond>
                </p:stCondLst>
                <p:endSync evt="end" delay="0">
                  <p:rtn val="all"/>
                </p:endSync>
                <p:childTnLst>
                  <p:par>
                    <p:cTn id="369" fill="hold">
                      <p:stCondLst>
                        <p:cond delay="0"/>
                      </p:stCondLst>
                      <p:childTnLst>
                        <p:par>
                          <p:cTn id="370" fill="hold">
                            <p:stCondLst>
                              <p:cond delay="0"/>
                            </p:stCondLst>
                            <p:childTnLst>
                              <p:par>
                                <p:cTn id="371" presetID="1" presetClass="entr" presetSubtype="0" fill="hold" grpId="0" nodeType="clickEffect">
                                  <p:stCondLst>
                                    <p:cond delay="0"/>
                                  </p:stCondLst>
                                  <p:childTnLst>
                                    <p:set>
                                      <p:cBhvr>
                                        <p:cTn id="372" dur="1" fill="hold">
                                          <p:stCondLst>
                                            <p:cond delay="0"/>
                                          </p:stCondLst>
                                        </p:cTn>
                                        <p:tgtEl>
                                          <p:spTgt spid="134"/>
                                        </p:tgtEl>
                                        <p:attrNameLst>
                                          <p:attrName>style.visibility</p:attrName>
                                        </p:attrNameLst>
                                      </p:cBhvr>
                                      <p:to>
                                        <p:strVal val="visible"/>
                                      </p:to>
                                    </p:set>
                                  </p:childTnLst>
                                </p:cTn>
                              </p:par>
                              <p:par>
                                <p:cTn id="373" presetID="1" presetClass="exit" presetSubtype="0" fill="hold" grpId="1" nodeType="withEffect">
                                  <p:stCondLst>
                                    <p:cond delay="0"/>
                                  </p:stCondLst>
                                  <p:childTnLst>
                                    <p:set>
                                      <p:cBhvr>
                                        <p:cTn id="374" dur="1" fill="hold">
                                          <p:stCondLst>
                                            <p:cond delay="0"/>
                                          </p:stCondLst>
                                        </p:cTn>
                                        <p:tgtEl>
                                          <p:spTgt spid="135"/>
                                        </p:tgtEl>
                                        <p:attrNameLst>
                                          <p:attrName>style.visibility</p:attrName>
                                        </p:attrNameLst>
                                      </p:cBhvr>
                                      <p:to>
                                        <p:strVal val="hidden"/>
                                      </p:to>
                                    </p:set>
                                  </p:childTnLst>
                                </p:cTn>
                              </p:par>
                            </p:childTnLst>
                          </p:cTn>
                        </p:par>
                      </p:childTnLst>
                    </p:cTn>
                  </p:par>
                </p:childTnLst>
              </p:cTn>
              <p:nextCondLst>
                <p:cond evt="onClick" delay="0">
                  <p:tgtEl>
                    <p:spTgt spid="135"/>
                  </p:tgtEl>
                </p:cond>
              </p:nextCondLst>
            </p:seq>
            <p:seq concurrent="1" nextAc="seek">
              <p:cTn id="375" restart="whenNotActive" fill="hold" evtFilter="cancelBubble" nodeType="interactiveSeq">
                <p:stCondLst>
                  <p:cond evt="onClick" delay="0">
                    <p:tgtEl>
                      <p:spTgt spid="136"/>
                    </p:tgtEl>
                  </p:cond>
                </p:stCondLst>
                <p:endSync evt="end" delay="0">
                  <p:rtn val="all"/>
                </p:endSync>
                <p:childTnLst>
                  <p:par>
                    <p:cTn id="376" fill="hold">
                      <p:stCondLst>
                        <p:cond delay="0"/>
                      </p:stCondLst>
                      <p:childTnLst>
                        <p:par>
                          <p:cTn id="377" fill="hold">
                            <p:stCondLst>
                              <p:cond delay="0"/>
                            </p:stCondLst>
                            <p:childTnLst>
                              <p:par>
                                <p:cTn id="378" presetID="1" presetClass="entr" presetSubtype="0" fill="hold" grpId="0" nodeType="clickEffect">
                                  <p:stCondLst>
                                    <p:cond delay="0"/>
                                  </p:stCondLst>
                                  <p:childTnLst>
                                    <p:set>
                                      <p:cBhvr>
                                        <p:cTn id="379" dur="1" fill="hold">
                                          <p:stCondLst>
                                            <p:cond delay="0"/>
                                          </p:stCondLst>
                                        </p:cTn>
                                        <p:tgtEl>
                                          <p:spTgt spid="135"/>
                                        </p:tgtEl>
                                        <p:attrNameLst>
                                          <p:attrName>style.visibility</p:attrName>
                                        </p:attrNameLst>
                                      </p:cBhvr>
                                      <p:to>
                                        <p:strVal val="visible"/>
                                      </p:to>
                                    </p:set>
                                  </p:childTnLst>
                                </p:cTn>
                              </p:par>
                              <p:par>
                                <p:cTn id="380" presetID="1" presetClass="exit" presetSubtype="0" fill="hold" grpId="1" nodeType="withEffect">
                                  <p:stCondLst>
                                    <p:cond delay="0"/>
                                  </p:stCondLst>
                                  <p:childTnLst>
                                    <p:set>
                                      <p:cBhvr>
                                        <p:cTn id="381" dur="1" fill="hold">
                                          <p:stCondLst>
                                            <p:cond delay="0"/>
                                          </p:stCondLst>
                                        </p:cTn>
                                        <p:tgtEl>
                                          <p:spTgt spid="136"/>
                                        </p:tgtEl>
                                        <p:attrNameLst>
                                          <p:attrName>style.visibility</p:attrName>
                                        </p:attrNameLst>
                                      </p:cBhvr>
                                      <p:to>
                                        <p:strVal val="hidden"/>
                                      </p:to>
                                    </p:set>
                                  </p:childTnLst>
                                </p:cTn>
                              </p:par>
                            </p:childTnLst>
                          </p:cTn>
                        </p:par>
                      </p:childTnLst>
                    </p:cTn>
                  </p:par>
                </p:childTnLst>
              </p:cTn>
              <p:nextCondLst>
                <p:cond evt="onClick" delay="0">
                  <p:tgtEl>
                    <p:spTgt spid="136"/>
                  </p:tgtEl>
                </p:cond>
              </p:nextCondLst>
            </p:seq>
            <p:seq concurrent="1" nextAc="seek">
              <p:cTn id="382" restart="whenNotActive" fill="hold" evtFilter="cancelBubble" nodeType="interactiveSeq">
                <p:stCondLst>
                  <p:cond evt="onClick" delay="0">
                    <p:tgtEl>
                      <p:spTgt spid="137"/>
                    </p:tgtEl>
                  </p:cond>
                </p:stCondLst>
                <p:endSync evt="end" delay="0">
                  <p:rtn val="all"/>
                </p:endSync>
                <p:childTnLst>
                  <p:par>
                    <p:cTn id="383" fill="hold">
                      <p:stCondLst>
                        <p:cond delay="0"/>
                      </p:stCondLst>
                      <p:childTnLst>
                        <p:par>
                          <p:cTn id="384" fill="hold">
                            <p:stCondLst>
                              <p:cond delay="0"/>
                            </p:stCondLst>
                            <p:childTnLst>
                              <p:par>
                                <p:cTn id="385" presetID="1" presetClass="entr" presetSubtype="0" fill="hold" grpId="0" nodeType="clickEffect">
                                  <p:stCondLst>
                                    <p:cond delay="0"/>
                                  </p:stCondLst>
                                  <p:childTnLst>
                                    <p:set>
                                      <p:cBhvr>
                                        <p:cTn id="386" dur="1" fill="hold">
                                          <p:stCondLst>
                                            <p:cond delay="0"/>
                                          </p:stCondLst>
                                        </p:cTn>
                                        <p:tgtEl>
                                          <p:spTgt spid="136"/>
                                        </p:tgtEl>
                                        <p:attrNameLst>
                                          <p:attrName>style.visibility</p:attrName>
                                        </p:attrNameLst>
                                      </p:cBhvr>
                                      <p:to>
                                        <p:strVal val="visible"/>
                                      </p:to>
                                    </p:set>
                                  </p:childTnLst>
                                </p:cTn>
                              </p:par>
                              <p:par>
                                <p:cTn id="387" presetID="1" presetClass="exit" presetSubtype="0" fill="hold" grpId="1" nodeType="withEffect">
                                  <p:stCondLst>
                                    <p:cond delay="0"/>
                                  </p:stCondLst>
                                  <p:childTnLst>
                                    <p:set>
                                      <p:cBhvr>
                                        <p:cTn id="388" dur="1" fill="hold">
                                          <p:stCondLst>
                                            <p:cond delay="0"/>
                                          </p:stCondLst>
                                        </p:cTn>
                                        <p:tgtEl>
                                          <p:spTgt spid="137"/>
                                        </p:tgtEl>
                                        <p:attrNameLst>
                                          <p:attrName>style.visibility</p:attrName>
                                        </p:attrNameLst>
                                      </p:cBhvr>
                                      <p:to>
                                        <p:strVal val="hidden"/>
                                      </p:to>
                                    </p:set>
                                  </p:childTnLst>
                                </p:cTn>
                              </p:par>
                            </p:childTnLst>
                          </p:cTn>
                        </p:par>
                      </p:childTnLst>
                    </p:cTn>
                  </p:par>
                </p:childTnLst>
              </p:cTn>
              <p:nextCondLst>
                <p:cond evt="onClick" delay="0">
                  <p:tgtEl>
                    <p:spTgt spid="137"/>
                  </p:tgtEl>
                </p:cond>
              </p:nextCondLst>
            </p:seq>
            <p:seq concurrent="1" nextAc="seek">
              <p:cTn id="389" restart="whenNotActive" fill="hold" evtFilter="cancelBubble" nodeType="interactiveSeq">
                <p:stCondLst>
                  <p:cond evt="onClick" delay="0">
                    <p:tgtEl>
                      <p:spTgt spid="138"/>
                    </p:tgtEl>
                  </p:cond>
                </p:stCondLst>
                <p:endSync evt="end" delay="0">
                  <p:rtn val="all"/>
                </p:endSync>
                <p:childTnLst>
                  <p:par>
                    <p:cTn id="390" fill="hold">
                      <p:stCondLst>
                        <p:cond delay="0"/>
                      </p:stCondLst>
                      <p:childTnLst>
                        <p:par>
                          <p:cTn id="391" fill="hold">
                            <p:stCondLst>
                              <p:cond delay="0"/>
                            </p:stCondLst>
                            <p:childTnLst>
                              <p:par>
                                <p:cTn id="392" presetID="1" presetClass="entr" presetSubtype="0" fill="hold" grpId="0" nodeType="clickEffect">
                                  <p:stCondLst>
                                    <p:cond delay="0"/>
                                  </p:stCondLst>
                                  <p:childTnLst>
                                    <p:set>
                                      <p:cBhvr>
                                        <p:cTn id="393" dur="1" fill="hold">
                                          <p:stCondLst>
                                            <p:cond delay="0"/>
                                          </p:stCondLst>
                                        </p:cTn>
                                        <p:tgtEl>
                                          <p:spTgt spid="137"/>
                                        </p:tgtEl>
                                        <p:attrNameLst>
                                          <p:attrName>style.visibility</p:attrName>
                                        </p:attrNameLst>
                                      </p:cBhvr>
                                      <p:to>
                                        <p:strVal val="visible"/>
                                      </p:to>
                                    </p:set>
                                  </p:childTnLst>
                                </p:cTn>
                              </p:par>
                              <p:par>
                                <p:cTn id="394" presetID="1" presetClass="exit" presetSubtype="0" fill="hold" grpId="1" nodeType="withEffect">
                                  <p:stCondLst>
                                    <p:cond delay="0"/>
                                  </p:stCondLst>
                                  <p:childTnLst>
                                    <p:set>
                                      <p:cBhvr>
                                        <p:cTn id="395" dur="1" fill="hold">
                                          <p:stCondLst>
                                            <p:cond delay="0"/>
                                          </p:stCondLst>
                                        </p:cTn>
                                        <p:tgtEl>
                                          <p:spTgt spid="138"/>
                                        </p:tgtEl>
                                        <p:attrNameLst>
                                          <p:attrName>style.visibility</p:attrName>
                                        </p:attrNameLst>
                                      </p:cBhvr>
                                      <p:to>
                                        <p:strVal val="hidden"/>
                                      </p:to>
                                    </p:set>
                                  </p:childTnLst>
                                </p:cTn>
                              </p:par>
                            </p:childTnLst>
                          </p:cTn>
                        </p:par>
                      </p:childTnLst>
                    </p:cTn>
                  </p:par>
                </p:childTnLst>
              </p:cTn>
              <p:nextCondLst>
                <p:cond evt="onClick" delay="0">
                  <p:tgtEl>
                    <p:spTgt spid="138"/>
                  </p:tgtEl>
                </p:cond>
              </p:nextCondLst>
            </p:seq>
            <p:seq concurrent="1" nextAc="seek">
              <p:cTn id="396" restart="whenNotActive" fill="hold" evtFilter="cancelBubble" nodeType="interactiveSeq">
                <p:stCondLst>
                  <p:cond evt="onClick" delay="0">
                    <p:tgtEl>
                      <p:spTgt spid="134"/>
                    </p:tgtEl>
                  </p:cond>
                </p:stCondLst>
                <p:endSync evt="end" delay="0">
                  <p:rtn val="all"/>
                </p:endSync>
                <p:childTnLst>
                  <p:par>
                    <p:cTn id="397" fill="hold">
                      <p:stCondLst>
                        <p:cond delay="0"/>
                      </p:stCondLst>
                      <p:childTnLst>
                        <p:par>
                          <p:cTn id="398" fill="hold">
                            <p:stCondLst>
                              <p:cond delay="0"/>
                            </p:stCondLst>
                            <p:childTnLst>
                              <p:par>
                                <p:cTn id="399" presetID="1" presetClass="entr" presetSubtype="0" fill="hold" grpId="0" nodeType="clickEffect">
                                  <p:stCondLst>
                                    <p:cond delay="0"/>
                                  </p:stCondLst>
                                  <p:childTnLst>
                                    <p:set>
                                      <p:cBhvr>
                                        <p:cTn id="400" dur="1" fill="hold">
                                          <p:stCondLst>
                                            <p:cond delay="0"/>
                                          </p:stCondLst>
                                        </p:cTn>
                                        <p:tgtEl>
                                          <p:spTgt spid="133"/>
                                        </p:tgtEl>
                                        <p:attrNameLst>
                                          <p:attrName>style.visibility</p:attrName>
                                        </p:attrNameLst>
                                      </p:cBhvr>
                                      <p:to>
                                        <p:strVal val="visible"/>
                                      </p:to>
                                    </p:set>
                                  </p:childTnLst>
                                </p:cTn>
                              </p:par>
                              <p:par>
                                <p:cTn id="401" presetID="1" presetClass="exit" presetSubtype="0" fill="hold" grpId="1" nodeType="withEffect">
                                  <p:stCondLst>
                                    <p:cond delay="0"/>
                                  </p:stCondLst>
                                  <p:childTnLst>
                                    <p:set>
                                      <p:cBhvr>
                                        <p:cTn id="402" dur="1" fill="hold">
                                          <p:stCondLst>
                                            <p:cond delay="0"/>
                                          </p:stCondLst>
                                        </p:cTn>
                                        <p:tgtEl>
                                          <p:spTgt spid="134"/>
                                        </p:tgtEl>
                                        <p:attrNameLst>
                                          <p:attrName>style.visibility</p:attrName>
                                        </p:attrNameLst>
                                      </p:cBhvr>
                                      <p:to>
                                        <p:strVal val="hidden"/>
                                      </p:to>
                                    </p:set>
                                  </p:childTnLst>
                                </p:cTn>
                              </p:par>
                            </p:childTnLst>
                          </p:cTn>
                        </p:par>
                      </p:childTnLst>
                    </p:cTn>
                  </p:par>
                </p:childTnLst>
              </p:cTn>
              <p:nextCondLst>
                <p:cond evt="onClick" delay="0">
                  <p:tgtEl>
                    <p:spTgt spid="134"/>
                  </p:tgtEl>
                </p:cond>
              </p:nextCondLst>
            </p:seq>
            <p:seq concurrent="1" nextAc="seek">
              <p:cTn id="403" restart="whenNotActive" fill="hold" evtFilter="cancelBubble" nodeType="interactiveSeq">
                <p:stCondLst>
                  <p:cond evt="onClick" delay="0">
                    <p:tgtEl>
                      <p:spTgt spid="139"/>
                    </p:tgtEl>
                  </p:cond>
                </p:stCondLst>
                <p:endSync evt="end" delay="0">
                  <p:rtn val="all"/>
                </p:endSync>
                <p:childTnLst>
                  <p:par>
                    <p:cTn id="404" fill="hold">
                      <p:stCondLst>
                        <p:cond delay="0"/>
                      </p:stCondLst>
                      <p:childTnLst>
                        <p:par>
                          <p:cTn id="405" fill="hold">
                            <p:stCondLst>
                              <p:cond delay="0"/>
                            </p:stCondLst>
                            <p:childTnLst>
                              <p:par>
                                <p:cTn id="406" presetID="1" presetClass="entr" presetSubtype="0" fill="hold" grpId="0" nodeType="clickEffect">
                                  <p:stCondLst>
                                    <p:cond delay="0"/>
                                  </p:stCondLst>
                                  <p:childTnLst>
                                    <p:set>
                                      <p:cBhvr>
                                        <p:cTn id="407" dur="1" fill="hold">
                                          <p:stCondLst>
                                            <p:cond delay="0"/>
                                          </p:stCondLst>
                                        </p:cTn>
                                        <p:tgtEl>
                                          <p:spTgt spid="138"/>
                                        </p:tgtEl>
                                        <p:attrNameLst>
                                          <p:attrName>style.visibility</p:attrName>
                                        </p:attrNameLst>
                                      </p:cBhvr>
                                      <p:to>
                                        <p:strVal val="visible"/>
                                      </p:to>
                                    </p:set>
                                  </p:childTnLst>
                                </p:cTn>
                              </p:par>
                              <p:par>
                                <p:cTn id="408" presetID="1" presetClass="exit" presetSubtype="0" fill="hold" grpId="1" nodeType="withEffect">
                                  <p:stCondLst>
                                    <p:cond delay="0"/>
                                  </p:stCondLst>
                                  <p:childTnLst>
                                    <p:set>
                                      <p:cBhvr>
                                        <p:cTn id="409" dur="1" fill="hold">
                                          <p:stCondLst>
                                            <p:cond delay="0"/>
                                          </p:stCondLst>
                                        </p:cTn>
                                        <p:tgtEl>
                                          <p:spTgt spid="139"/>
                                        </p:tgtEl>
                                        <p:attrNameLst>
                                          <p:attrName>style.visibility</p:attrName>
                                        </p:attrNameLst>
                                      </p:cBhvr>
                                      <p:to>
                                        <p:strVal val="hidden"/>
                                      </p:to>
                                    </p:set>
                                  </p:childTnLst>
                                </p:cTn>
                              </p:par>
                            </p:childTnLst>
                          </p:cTn>
                        </p:par>
                      </p:childTnLst>
                    </p:cTn>
                  </p:par>
                </p:childTnLst>
              </p:cTn>
              <p:nextCondLst>
                <p:cond evt="onClick" delay="0">
                  <p:tgtEl>
                    <p:spTgt spid="139"/>
                  </p:tgtEl>
                </p:cond>
              </p:nextCondLst>
            </p:seq>
          </p:childTnLst>
        </p:cTn>
      </p:par>
    </p:tnLst>
    <p:bldLst>
      <p:bldP spid="133" grpId="0" animBg="1"/>
      <p:bldP spid="133" grpId="1" animBg="1"/>
      <p:bldP spid="133" grpId="2" animBg="1"/>
      <p:bldP spid="134" grpId="0" animBg="1"/>
      <p:bldP spid="134" grpId="1" animBg="1"/>
      <p:bldP spid="134" grpId="2" animBg="1"/>
      <p:bldP spid="135" grpId="0" animBg="1"/>
      <p:bldP spid="135" grpId="1" animBg="1"/>
      <p:bldP spid="135" grpId="2" animBg="1"/>
      <p:bldP spid="136" grpId="0" animBg="1"/>
      <p:bldP spid="136" grpId="1" animBg="1"/>
      <p:bldP spid="136" grpId="2" animBg="1"/>
      <p:bldP spid="137" grpId="0" animBg="1"/>
      <p:bldP spid="137" grpId="1" animBg="1"/>
      <p:bldP spid="137" grpId="2" animBg="1"/>
      <p:bldP spid="138" grpId="0" animBg="1"/>
      <p:bldP spid="138" grpId="1" animBg="1"/>
      <p:bldP spid="138" grpId="2" animBg="1"/>
      <p:bldP spid="139" grpId="0" animBg="1"/>
      <p:bldP spid="139" grpId="1" animBg="1"/>
      <p:bldP spid="139" grpId="2" animBg="1"/>
      <p:bldP spid="126" grpId="0" animBg="1"/>
      <p:bldP spid="126" grpId="1" animBg="1"/>
      <p:bldP spid="126" grpId="2" animBg="1"/>
      <p:bldP spid="127" grpId="0" animBg="1"/>
      <p:bldP spid="127" grpId="1" animBg="1"/>
      <p:bldP spid="127" grpId="2" animBg="1"/>
      <p:bldP spid="128" grpId="0" animBg="1"/>
      <p:bldP spid="128" grpId="1" animBg="1"/>
      <p:bldP spid="128" grpId="2" animBg="1"/>
      <p:bldP spid="129" grpId="0" animBg="1"/>
      <p:bldP spid="129" grpId="1" animBg="1"/>
      <p:bldP spid="129" grpId="2" animBg="1"/>
      <p:bldP spid="130" grpId="0" animBg="1"/>
      <p:bldP spid="130" grpId="1" animBg="1"/>
      <p:bldP spid="130" grpId="2" animBg="1"/>
      <p:bldP spid="131" grpId="0" animBg="1"/>
      <p:bldP spid="131" grpId="1" animBg="1"/>
      <p:bldP spid="131" grpId="2" animBg="1"/>
      <p:bldP spid="132" grpId="0" animBg="1"/>
      <p:bldP spid="132" grpId="1" animBg="1"/>
      <p:bldP spid="132" grpId="2" animBg="1"/>
      <p:bldP spid="119" grpId="0" animBg="1"/>
      <p:bldP spid="119" grpId="1" animBg="1"/>
      <p:bldP spid="119" grpId="2" animBg="1"/>
      <p:bldP spid="120" grpId="0" animBg="1"/>
      <p:bldP spid="120" grpId="1" animBg="1"/>
      <p:bldP spid="120" grpId="2" animBg="1"/>
      <p:bldP spid="121" grpId="0" animBg="1"/>
      <p:bldP spid="121" grpId="1" animBg="1"/>
      <p:bldP spid="121"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112" grpId="0" animBg="1"/>
      <p:bldP spid="112" grpId="1" animBg="1"/>
      <p:bldP spid="112" grpId="2" animBg="1"/>
      <p:bldP spid="113" grpId="0" animBg="1"/>
      <p:bldP spid="113" grpId="1" animBg="1"/>
      <p:bldP spid="113" grpId="2" animBg="1"/>
      <p:bldP spid="114" grpId="0" animBg="1"/>
      <p:bldP spid="114" grpId="1" animBg="1"/>
      <p:bldP spid="114" grpId="2" animBg="1"/>
      <p:bldP spid="115" grpId="0" animBg="1"/>
      <p:bldP spid="115" grpId="1" animBg="1"/>
      <p:bldP spid="115" grpId="2" animBg="1"/>
      <p:bldP spid="116" grpId="0" animBg="1"/>
      <p:bldP spid="116" grpId="1" animBg="1"/>
      <p:bldP spid="116" grpId="2" animBg="1"/>
      <p:bldP spid="117" grpId="0" animBg="1"/>
      <p:bldP spid="117" grpId="1" animBg="1"/>
      <p:bldP spid="117" grpId="2" animBg="1"/>
      <p:bldP spid="118" grpId="0" animBg="1"/>
      <p:bldP spid="118" grpId="1" animBg="1"/>
      <p:bldP spid="118" grpId="2" animBg="1"/>
      <p:bldP spid="105" grpId="0" animBg="1"/>
      <p:bldP spid="105" grpId="1" animBg="1"/>
      <p:bldP spid="105" grpId="2" animBg="1"/>
      <p:bldP spid="106" grpId="0" animBg="1"/>
      <p:bldP spid="106" grpId="1" animBg="1"/>
      <p:bldP spid="106" grpId="2" animBg="1"/>
      <p:bldP spid="107" grpId="0" animBg="1"/>
      <p:bldP spid="107" grpId="1" animBg="1"/>
      <p:bldP spid="107" grpId="2" animBg="1"/>
      <p:bldP spid="108" grpId="0" animBg="1"/>
      <p:bldP spid="108" grpId="1" animBg="1"/>
      <p:bldP spid="108" grpId="2" animBg="1"/>
      <p:bldP spid="109" grpId="0" animBg="1"/>
      <p:bldP spid="109" grpId="1" animBg="1"/>
      <p:bldP spid="109" grpId="2" animBg="1"/>
      <p:bldP spid="110" grpId="0" animBg="1"/>
      <p:bldP spid="110" grpId="1" animBg="1"/>
      <p:bldP spid="110" grpId="2" animBg="1"/>
      <p:bldP spid="111" grpId="0" animBg="1"/>
      <p:bldP spid="111" grpId="1" animBg="1"/>
      <p:bldP spid="111" grpId="2" animBg="1"/>
      <p:bldP spid="65" grpId="0" animBg="1"/>
      <p:bldP spid="65" grpId="1" animBg="1"/>
      <p:bldP spid="65" grpId="2" animBg="1"/>
      <p:bldP spid="66" grpId="0" animBg="1"/>
      <p:bldP spid="66" grpId="1" animBg="1"/>
      <p:bldP spid="66" grpId="2" animBg="1"/>
      <p:bldP spid="64" grpId="0" animBg="1"/>
      <p:bldP spid="64" grpId="1" animBg="1"/>
      <p:bldP spid="64" grpId="2" animBg="1"/>
      <p:bldP spid="63" grpId="0" animBg="1"/>
      <p:bldP spid="63" grpId="1" animBg="1"/>
      <p:bldP spid="63" grpId="2" animBg="1"/>
      <p:bldP spid="62" grpId="0" animBg="1"/>
      <p:bldP spid="62" grpId="1" animBg="1"/>
      <p:bldP spid="62" grpId="2" animBg="1"/>
      <p:bldP spid="61" grpId="0" animBg="1"/>
      <p:bldP spid="61" grpId="1" animBg="1"/>
      <p:bldP spid="61" grpId="2" animBg="1"/>
      <p:bldP spid="60" grpId="0" animBg="1"/>
      <p:bldP spid="60" grpId="1" animBg="1"/>
      <p:bldP spid="60" grpId="2" animBg="1"/>
      <p:bldP spid="8" grpId="0" animBg="1"/>
      <p:bldP spid="12" grpId="0" animBg="1"/>
      <p:bldP spid="13" grpId="0" animBg="1"/>
      <p:bldP spid="14" grpId="0" animBg="1"/>
      <p:bldP spid="16" grpId="0" animBg="1"/>
      <p:bldP spid="27" grpId="0" animBg="1"/>
      <p:bldP spid="30" grpId="0" animBg="1"/>
      <p:bldP spid="35" grpId="0" animBg="1"/>
      <p:bldP spid="36" grpId="0" animBg="1"/>
      <p:bldP spid="67" grpId="0" animBg="1"/>
      <p:bldP spid="68" grpId="0" animBg="1"/>
      <p:bldP spid="6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is a role of media in political campaigns?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828800"/>
            <a:ext cx="2133600" cy="3962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helping candidates win elections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recruiting and nominating  candidates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4360" y="3519055"/>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writing editorials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registering voters</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609605"/>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26 of 30</a:t>
            </a:r>
          </a:p>
          <a:p>
            <a:pPr algn="ctr"/>
            <a:r>
              <a:rPr lang="en-US" sz="1200" b="1" dirty="0" smtClean="0">
                <a:solidFill>
                  <a:schemeClr val="bg1"/>
                </a:solidFill>
                <a:latin typeface="Tahoma" pitchFamily="34" charset="0"/>
                <a:ea typeface="Tahoma" pitchFamily="34" charset="0"/>
                <a:cs typeface="Tahoma" pitchFamily="34" charset="0"/>
              </a:rPr>
              <a:t>8.6.5 (CE.5a)</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3429000" y="5029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lobbying government officials</a:t>
            </a:r>
            <a:endParaRPr lang="en-US" sz="1200" dirty="0">
              <a:latin typeface="Tahoma" pitchFamily="34" charset="0"/>
              <a:ea typeface="Tahoma" pitchFamily="34" charset="0"/>
              <a:cs typeface="Tahoma" pitchFamily="34" charset="0"/>
            </a:endParaRPr>
          </a:p>
        </p:txBody>
      </p:sp>
      <p:sp>
        <p:nvSpPr>
          <p:cNvPr id="27" name="Frame 26"/>
          <p:cNvSpPr/>
          <p:nvPr/>
        </p:nvSpPr>
        <p:spPr>
          <a:xfrm>
            <a:off x="3428999" y="5029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3505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902674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2"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2"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3"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5"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5"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5"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27" grpId="0" animBg="1"/>
      <p:bldP spid="27" grpId="1" animBg="1"/>
      <p:bldP spid="27" grpId="2" animBg="1"/>
      <p:bldP spid="27" grpId="3" animBg="1"/>
      <p:bldP spid="27" grpId="4" animBg="1"/>
      <p:bldP spid="27" grpId="5" animBg="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35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some personal traits of good citizens?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81000" y="1905000"/>
            <a:ext cx="8382000" cy="2438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5334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uncivil</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5334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19050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trustworthy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4648200" y="2057399"/>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honest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5334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pushy</a:t>
            </a:r>
            <a:endParaRPr lang="en-US" sz="1200" dirty="0">
              <a:latin typeface="Tahoma" pitchFamily="34" charset="0"/>
              <a:ea typeface="Tahoma" pitchFamily="34" charset="0"/>
              <a:cs typeface="Tahoma" pitchFamily="34" charset="0"/>
            </a:endParaRPr>
          </a:p>
        </p:txBody>
      </p:sp>
      <p:sp>
        <p:nvSpPr>
          <p:cNvPr id="18" name="Frame 17"/>
          <p:cNvSpPr/>
          <p:nvPr/>
        </p:nvSpPr>
        <p:spPr>
          <a:xfrm>
            <a:off x="19050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46482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5334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27 of 30</a:t>
            </a:r>
          </a:p>
          <a:p>
            <a:pPr algn="ctr"/>
            <a:r>
              <a:rPr lang="en-US" sz="1200" b="1" dirty="0" smtClean="0">
                <a:solidFill>
                  <a:schemeClr val="bg1"/>
                </a:solidFill>
                <a:latin typeface="Tahoma" pitchFamily="34" charset="0"/>
                <a:ea typeface="Tahoma" pitchFamily="34" charset="0"/>
                <a:cs typeface="Tahoma" pitchFamily="34" charset="0"/>
              </a:rPr>
              <a:t>8.1.10 (CE.4)</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9050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respectful</a:t>
            </a:r>
            <a:endParaRPr lang="en-US" sz="1200" dirty="0">
              <a:latin typeface="Tahoma" pitchFamily="34" charset="0"/>
              <a:ea typeface="Tahoma" pitchFamily="34" charset="0"/>
              <a:cs typeface="Tahoma" pitchFamily="34" charset="0"/>
            </a:endParaRPr>
          </a:p>
        </p:txBody>
      </p:sp>
      <p:sp>
        <p:nvSpPr>
          <p:cNvPr id="26" name="Frame 25"/>
          <p:cNvSpPr/>
          <p:nvPr/>
        </p:nvSpPr>
        <p:spPr>
          <a:xfrm>
            <a:off x="19050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46482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responsible</a:t>
            </a:r>
            <a:endParaRPr lang="en-US" sz="1200" dirty="0">
              <a:latin typeface="Tahoma" pitchFamily="34" charset="0"/>
              <a:ea typeface="Tahoma" pitchFamily="34" charset="0"/>
              <a:cs typeface="Tahoma" pitchFamily="34" charset="0"/>
            </a:endParaRPr>
          </a:p>
        </p:txBody>
      </p:sp>
      <p:sp>
        <p:nvSpPr>
          <p:cNvPr id="31" name="Frame 30"/>
          <p:cNvSpPr/>
          <p:nvPr/>
        </p:nvSpPr>
        <p:spPr>
          <a:xfrm>
            <a:off x="46482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a:hlinkHover r:id="" action="ppaction://noaction" highlightClick="1"/>
          </p:cNvPr>
          <p:cNvSpPr/>
          <p:nvPr/>
        </p:nvSpPr>
        <p:spPr>
          <a:xfrm>
            <a:off x="60198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ignorant</a:t>
            </a:r>
            <a:endParaRPr lang="en-US" sz="1200" dirty="0">
              <a:latin typeface="Tahoma" pitchFamily="34" charset="0"/>
              <a:ea typeface="Tahoma" pitchFamily="34" charset="0"/>
              <a:cs typeface="Tahoma" pitchFamily="34" charset="0"/>
            </a:endParaRPr>
          </a:p>
        </p:txBody>
      </p:sp>
      <p:sp>
        <p:nvSpPr>
          <p:cNvPr id="35" name="Frame 34"/>
          <p:cNvSpPr/>
          <p:nvPr/>
        </p:nvSpPr>
        <p:spPr>
          <a:xfrm>
            <a:off x="60198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35">
            <a:hlinkHover r:id="" action="ppaction://noaction" highlightClick="1"/>
          </p:cNvPr>
          <p:cNvSpPr/>
          <p:nvPr/>
        </p:nvSpPr>
        <p:spPr>
          <a:xfrm>
            <a:off x="32766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compassionate</a:t>
            </a:r>
            <a:endParaRPr lang="en-US" sz="1200" dirty="0">
              <a:latin typeface="Tahoma" pitchFamily="34" charset="0"/>
              <a:ea typeface="Tahoma" pitchFamily="34" charset="0"/>
              <a:cs typeface="Tahoma" pitchFamily="34" charset="0"/>
            </a:endParaRPr>
          </a:p>
        </p:txBody>
      </p:sp>
      <p:sp>
        <p:nvSpPr>
          <p:cNvPr id="37" name="Rectangle 36">
            <a:hlinkHover r:id="" action="ppaction://noaction" highlightClick="1"/>
          </p:cNvPr>
          <p:cNvSpPr/>
          <p:nvPr/>
        </p:nvSpPr>
        <p:spPr>
          <a:xfrm>
            <a:off x="73914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lazy</a:t>
            </a:r>
            <a:endParaRPr lang="en-US" sz="1200" dirty="0">
              <a:latin typeface="Tahoma" pitchFamily="34" charset="0"/>
              <a:ea typeface="Tahoma" pitchFamily="34" charset="0"/>
              <a:cs typeface="Tahoma" pitchFamily="34" charset="0"/>
            </a:endParaRPr>
          </a:p>
        </p:txBody>
      </p:sp>
      <p:sp>
        <p:nvSpPr>
          <p:cNvPr id="38" name="Rectangle 37">
            <a:hlinkHover r:id="" action="ppaction://noaction" highlightClick="1"/>
          </p:cNvPr>
          <p:cNvSpPr/>
          <p:nvPr/>
        </p:nvSpPr>
        <p:spPr>
          <a:xfrm>
            <a:off x="60198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courteous</a:t>
            </a:r>
            <a:endParaRPr lang="en-US" sz="1200" dirty="0">
              <a:latin typeface="Tahoma" pitchFamily="34" charset="0"/>
              <a:ea typeface="Tahoma" pitchFamily="34" charset="0"/>
              <a:cs typeface="Tahoma" pitchFamily="34" charset="0"/>
            </a:endParaRPr>
          </a:p>
        </p:txBody>
      </p:sp>
      <p:sp>
        <p:nvSpPr>
          <p:cNvPr id="39" name="Frame 38"/>
          <p:cNvSpPr/>
          <p:nvPr/>
        </p:nvSpPr>
        <p:spPr>
          <a:xfrm>
            <a:off x="32766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Frame 39"/>
          <p:cNvSpPr/>
          <p:nvPr/>
        </p:nvSpPr>
        <p:spPr>
          <a:xfrm>
            <a:off x="73914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60198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hlinkHover r:id="" action="ppaction://noaction" highlightClick="1"/>
          </p:cNvPr>
          <p:cNvSpPr/>
          <p:nvPr/>
        </p:nvSpPr>
        <p:spPr>
          <a:xfrm>
            <a:off x="32766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dishonest</a:t>
            </a:r>
            <a:endParaRPr lang="en-US" sz="1200" dirty="0">
              <a:latin typeface="Tahoma" pitchFamily="34" charset="0"/>
              <a:ea typeface="Tahoma" pitchFamily="34" charset="0"/>
              <a:cs typeface="Tahoma" pitchFamily="34" charset="0"/>
            </a:endParaRPr>
          </a:p>
        </p:txBody>
      </p:sp>
      <p:sp>
        <p:nvSpPr>
          <p:cNvPr id="43" name="Frame 42"/>
          <p:cNvSpPr/>
          <p:nvPr/>
        </p:nvSpPr>
        <p:spPr>
          <a:xfrm>
            <a:off x="32766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hlinkHover r:id="" action="ppaction://noaction" highlightClick="1"/>
          </p:cNvPr>
          <p:cNvSpPr/>
          <p:nvPr/>
        </p:nvSpPr>
        <p:spPr>
          <a:xfrm>
            <a:off x="73914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brave</a:t>
            </a:r>
            <a:endParaRPr lang="en-US" sz="1200" dirty="0">
              <a:latin typeface="Tahoma" pitchFamily="34" charset="0"/>
              <a:ea typeface="Tahoma" pitchFamily="34" charset="0"/>
              <a:cs typeface="Tahoma" pitchFamily="34" charset="0"/>
            </a:endParaRPr>
          </a:p>
        </p:txBody>
      </p:sp>
      <p:sp>
        <p:nvSpPr>
          <p:cNvPr id="45" name="Frame 44"/>
          <p:cNvSpPr/>
          <p:nvPr/>
        </p:nvSpPr>
        <p:spPr>
          <a:xfrm>
            <a:off x="73914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a:hlinkHover r:id="" action="ppaction://noaction" highlightClick="1"/>
          </p:cNvPr>
          <p:cNvSpPr/>
          <p:nvPr/>
        </p:nvSpPr>
        <p:spPr>
          <a:xfrm>
            <a:off x="5334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patriotic</a:t>
            </a:r>
            <a:endParaRPr lang="en-US" sz="1200" dirty="0">
              <a:latin typeface="Tahoma" pitchFamily="34" charset="0"/>
              <a:ea typeface="Tahoma" pitchFamily="34" charset="0"/>
              <a:cs typeface="Tahoma" pitchFamily="34" charset="0"/>
            </a:endParaRPr>
          </a:p>
        </p:txBody>
      </p:sp>
      <p:sp>
        <p:nvSpPr>
          <p:cNvPr id="47" name="Frame 46"/>
          <p:cNvSpPr/>
          <p:nvPr/>
        </p:nvSpPr>
        <p:spPr>
          <a:xfrm>
            <a:off x="5334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a:hlinkHover r:id="" action="ppaction://noaction" highlightClick="1"/>
          </p:cNvPr>
          <p:cNvSpPr/>
          <p:nvPr/>
        </p:nvSpPr>
        <p:spPr>
          <a:xfrm>
            <a:off x="19050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i</a:t>
            </a:r>
            <a:r>
              <a:rPr lang="en-US" sz="1200" dirty="0" smtClean="0">
                <a:latin typeface="Tahoma" pitchFamily="34" charset="0"/>
                <a:ea typeface="Tahoma" pitchFamily="34" charset="0"/>
                <a:cs typeface="Tahoma" pitchFamily="34" charset="0"/>
              </a:rPr>
              <a:t>ll-mannered</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46482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s</a:t>
            </a:r>
            <a:r>
              <a:rPr lang="en-US" sz="1200" dirty="0" smtClean="0">
                <a:latin typeface="Tahoma" pitchFamily="34" charset="0"/>
                <a:ea typeface="Tahoma" pitchFamily="34" charset="0"/>
                <a:cs typeface="Tahoma" pitchFamily="34" charset="0"/>
              </a:rPr>
              <a:t>elf-reliant</a:t>
            </a:r>
            <a:endParaRPr lang="en-US" sz="1200" dirty="0">
              <a:latin typeface="Tahoma" pitchFamily="34" charset="0"/>
              <a:ea typeface="Tahoma" pitchFamily="34" charset="0"/>
              <a:cs typeface="Tahoma" pitchFamily="34" charset="0"/>
            </a:endParaRPr>
          </a:p>
        </p:txBody>
      </p:sp>
      <p:sp>
        <p:nvSpPr>
          <p:cNvPr id="51" name="Frame 50"/>
          <p:cNvSpPr/>
          <p:nvPr/>
        </p:nvSpPr>
        <p:spPr>
          <a:xfrm>
            <a:off x="19050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ame 51"/>
          <p:cNvSpPr/>
          <p:nvPr/>
        </p:nvSpPr>
        <p:spPr>
          <a:xfrm>
            <a:off x="46482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a:hlinkHover r:id="" action="ppaction://noaction" highlightClick="1"/>
          </p:cNvPr>
          <p:cNvSpPr/>
          <p:nvPr/>
        </p:nvSpPr>
        <p:spPr>
          <a:xfrm>
            <a:off x="60198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insulting</a:t>
            </a:r>
            <a:endParaRPr lang="en-US" sz="1200" dirty="0">
              <a:latin typeface="Tahoma" pitchFamily="34" charset="0"/>
              <a:ea typeface="Tahoma" pitchFamily="34" charset="0"/>
              <a:cs typeface="Tahoma" pitchFamily="34" charset="0"/>
            </a:endParaRPr>
          </a:p>
        </p:txBody>
      </p:sp>
      <p:sp>
        <p:nvSpPr>
          <p:cNvPr id="59" name="Frame 58"/>
          <p:cNvSpPr/>
          <p:nvPr/>
        </p:nvSpPr>
        <p:spPr>
          <a:xfrm>
            <a:off x="60198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Rectangle 59">
            <a:hlinkHover r:id="" action="ppaction://noaction" highlightClick="1"/>
          </p:cNvPr>
          <p:cNvSpPr/>
          <p:nvPr/>
        </p:nvSpPr>
        <p:spPr>
          <a:xfrm>
            <a:off x="32766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rude</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73914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caring</a:t>
            </a:r>
            <a:endParaRPr lang="en-US" sz="1200" dirty="0">
              <a:latin typeface="Tahoma" pitchFamily="34" charset="0"/>
              <a:ea typeface="Tahoma" pitchFamily="34" charset="0"/>
              <a:cs typeface="Tahoma" pitchFamily="34" charset="0"/>
            </a:endParaRPr>
          </a:p>
        </p:txBody>
      </p:sp>
      <p:sp>
        <p:nvSpPr>
          <p:cNvPr id="63" name="Frame 62"/>
          <p:cNvSpPr/>
          <p:nvPr/>
        </p:nvSpPr>
        <p:spPr>
          <a:xfrm>
            <a:off x="32766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Frame 63"/>
          <p:cNvSpPr/>
          <p:nvPr/>
        </p:nvSpPr>
        <p:spPr>
          <a:xfrm>
            <a:off x="73914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19050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2766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6482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6" name="Frame 75"/>
          <p:cNvSpPr/>
          <p:nvPr/>
        </p:nvSpPr>
        <p:spPr>
          <a:xfrm>
            <a:off x="60198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Frame 76"/>
          <p:cNvSpPr/>
          <p:nvPr/>
        </p:nvSpPr>
        <p:spPr>
          <a:xfrm>
            <a:off x="46482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Frame 77"/>
          <p:cNvSpPr/>
          <p:nvPr/>
        </p:nvSpPr>
        <p:spPr>
          <a:xfrm>
            <a:off x="19050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9" name="Frame 78"/>
          <p:cNvSpPr/>
          <p:nvPr/>
        </p:nvSpPr>
        <p:spPr>
          <a:xfrm>
            <a:off x="73914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0" name="Frame 79"/>
          <p:cNvSpPr/>
          <p:nvPr/>
        </p:nvSpPr>
        <p:spPr>
          <a:xfrm>
            <a:off x="5334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2" name="Frame 81"/>
          <p:cNvSpPr/>
          <p:nvPr/>
        </p:nvSpPr>
        <p:spPr>
          <a:xfrm>
            <a:off x="46482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3" name="Frame 82"/>
          <p:cNvSpPr/>
          <p:nvPr/>
        </p:nvSpPr>
        <p:spPr>
          <a:xfrm>
            <a:off x="73914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016378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1" nodeType="clickEffect">
                                  <p:stCondLst>
                                    <p:cond delay="0"/>
                                  </p:stCondLst>
                                  <p:childTnLst>
                                    <p:set>
                                      <p:cBhvr>
                                        <p:cTn id="69"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1" nodeType="clickEffect">
                                  <p:stCondLst>
                                    <p:cond delay="0"/>
                                  </p:stCondLst>
                                  <p:childTnLst>
                                    <p:set>
                                      <p:cBhvr>
                                        <p:cTn id="78"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4"/>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5"/>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xit" presetSubtype="0" fill="hold" grpId="1" nodeType="clickEffect">
                                  <p:stCondLst>
                                    <p:cond delay="0"/>
                                  </p:stCondLst>
                                  <p:childTnLst>
                                    <p:set>
                                      <p:cBhvr>
                                        <p:cTn id="87"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9"/>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grpId="1" nodeType="clickEffect">
                                  <p:stCondLst>
                                    <p:cond delay="0"/>
                                  </p:stCondLst>
                                  <p:childTnLst>
                                    <p:set>
                                      <p:cBhvr>
                                        <p:cTn id="96"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6"/>
                  </p:tgtEl>
                </p:cond>
              </p:nextCondLst>
            </p:seq>
            <p:seq concurrent="1" nextAc="seek">
              <p:cTn id="97" restart="whenNotActive" fill="hold" evtFilter="cancelBubble" nodeType="interactiveSeq">
                <p:stCondLst>
                  <p:cond evt="onClick" delay="0">
                    <p:tgtEl>
                      <p:spTgt spid="37"/>
                    </p:tgtEl>
                  </p:cond>
                </p:stCondLst>
                <p:endSync evt="end" delay="0">
                  <p:rtn val="all"/>
                </p:endSync>
                <p:childTnLst>
                  <p:par>
                    <p:cTn id="98" fill="hold">
                      <p:stCondLst>
                        <p:cond delay="0"/>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0"/>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xit" presetSubtype="0" fill="hold" grpId="1" nodeType="clickEffect">
                                  <p:stCondLst>
                                    <p:cond delay="0"/>
                                  </p:stCondLst>
                                  <p:childTnLst>
                                    <p:set>
                                      <p:cBhvr>
                                        <p:cTn id="105"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7"/>
                  </p:tgtEl>
                </p:cond>
              </p:nextCondLst>
            </p:seq>
            <p:seq concurrent="1" nextAc="seek">
              <p:cTn id="106" restart="whenNotActive" fill="hold" evtFilter="cancelBubble" nodeType="interactiveSeq">
                <p:stCondLst>
                  <p:cond evt="onClick" delay="0">
                    <p:tgtEl>
                      <p:spTgt spid="38"/>
                    </p:tgtEl>
                  </p:cond>
                </p:stCondLst>
                <p:endSync evt="end" delay="0">
                  <p:rtn val="all"/>
                </p:endSync>
                <p:childTnLst>
                  <p:par>
                    <p:cTn id="107" fill="hold">
                      <p:stCondLst>
                        <p:cond delay="0"/>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xit" presetSubtype="0" fill="hold" grpId="1" nodeType="clickEffect">
                                  <p:stCondLst>
                                    <p:cond delay="0"/>
                                  </p:stCondLst>
                                  <p:childTnLst>
                                    <p:set>
                                      <p:cBhvr>
                                        <p:cTn id="114"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115" restart="whenNotActive" fill="hold" evtFilter="cancelBubble" nodeType="interactiveSeq">
                <p:stCondLst>
                  <p:cond evt="onClick" delay="0">
                    <p:tgtEl>
                      <p:spTgt spid="42"/>
                    </p:tgtEl>
                  </p:cond>
                </p:stCondLst>
                <p:endSync evt="end" delay="0">
                  <p:rtn val="all"/>
                </p:endSync>
                <p:childTnLst>
                  <p:par>
                    <p:cTn id="116" fill="hold">
                      <p:stCondLst>
                        <p:cond delay="0"/>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43"/>
                                        </p:tgtEl>
                                        <p:attrNameLst>
                                          <p:attrName>style.visibility</p:attrName>
                                        </p:attrNameLst>
                                      </p:cBhvr>
                                      <p:to>
                                        <p:strVal val="visible"/>
                                      </p:to>
                                    </p:set>
                                  </p:childTnLst>
                                </p:cTn>
                              </p:par>
                            </p:childTnLst>
                          </p:cTn>
                        </p:par>
                      </p:childTnLst>
                    </p:cTn>
                  </p:par>
                  <p:par>
                    <p:cTn id="120" fill="hold">
                      <p:stCondLst>
                        <p:cond delay="indefinite"/>
                      </p:stCondLst>
                      <p:childTnLst>
                        <p:par>
                          <p:cTn id="121" fill="hold">
                            <p:stCondLst>
                              <p:cond delay="0"/>
                            </p:stCondLst>
                            <p:childTnLst>
                              <p:par>
                                <p:cTn id="122" presetID="1" presetClass="exit" presetSubtype="0" fill="hold" grpId="1" nodeType="clickEffect">
                                  <p:stCondLst>
                                    <p:cond delay="0"/>
                                  </p:stCondLst>
                                  <p:childTnLst>
                                    <p:set>
                                      <p:cBhvr>
                                        <p:cTn id="123"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24" restart="whenNotActive" fill="hold" evtFilter="cancelBubble" nodeType="interactiveSeq">
                <p:stCondLst>
                  <p:cond evt="onClick" delay="0">
                    <p:tgtEl>
                      <p:spTgt spid="44"/>
                    </p:tgtEl>
                  </p:cond>
                </p:stCondLst>
                <p:endSync evt="end" delay="0">
                  <p:rtn val="all"/>
                </p:endSync>
                <p:childTnLst>
                  <p:par>
                    <p:cTn id="125" fill="hold">
                      <p:stCondLst>
                        <p:cond delay="0"/>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45"/>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xit" presetSubtype="0" fill="hold" grpId="1" nodeType="clickEffect">
                                  <p:stCondLst>
                                    <p:cond delay="0"/>
                                  </p:stCondLst>
                                  <p:childTnLst>
                                    <p:set>
                                      <p:cBhvr>
                                        <p:cTn id="132"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33" restart="whenNotActive" fill="hold" evtFilter="cancelBubble" nodeType="interactiveSeq">
                <p:stCondLst>
                  <p:cond evt="onClick" delay="0">
                    <p:tgtEl>
                      <p:spTgt spid="46"/>
                    </p:tgtEl>
                  </p:cond>
                </p:stCondLst>
                <p:endSync evt="end" delay="0">
                  <p:rtn val="all"/>
                </p:endSync>
                <p:childTnLst>
                  <p:par>
                    <p:cTn id="134" fill="hold">
                      <p:stCondLst>
                        <p:cond delay="0"/>
                      </p:stCondLst>
                      <p:childTnLst>
                        <p:par>
                          <p:cTn id="135" fill="hold">
                            <p:stCondLst>
                              <p:cond delay="0"/>
                            </p:stCondLst>
                            <p:childTnLst>
                              <p:par>
                                <p:cTn id="136" presetID="1" presetClass="entr" presetSubtype="0" fill="hold" grpId="0" nodeType="clickEffect">
                                  <p:stCondLst>
                                    <p:cond delay="0"/>
                                  </p:stCondLst>
                                  <p:childTnLst>
                                    <p:set>
                                      <p:cBhvr>
                                        <p:cTn id="137" dur="1" fill="hold">
                                          <p:stCondLst>
                                            <p:cond delay="0"/>
                                          </p:stCondLst>
                                        </p:cTn>
                                        <p:tgtEl>
                                          <p:spTgt spid="47"/>
                                        </p:tgtEl>
                                        <p:attrNameLst>
                                          <p:attrName>style.visibility</p:attrName>
                                        </p:attrNameLst>
                                      </p:cBhvr>
                                      <p:to>
                                        <p:strVal val="visible"/>
                                      </p:to>
                                    </p:set>
                                  </p:childTnLst>
                                </p:cTn>
                              </p:par>
                            </p:childTnLst>
                          </p:cTn>
                        </p:par>
                      </p:childTnLst>
                    </p:cTn>
                  </p:par>
                  <p:par>
                    <p:cTn id="138" fill="hold">
                      <p:stCondLst>
                        <p:cond delay="indefinite"/>
                      </p:stCondLst>
                      <p:childTnLst>
                        <p:par>
                          <p:cTn id="139" fill="hold">
                            <p:stCondLst>
                              <p:cond delay="0"/>
                            </p:stCondLst>
                            <p:childTnLst>
                              <p:par>
                                <p:cTn id="140" presetID="1" presetClass="exit" presetSubtype="0" fill="hold" grpId="1" nodeType="clickEffect">
                                  <p:stCondLst>
                                    <p:cond delay="0"/>
                                  </p:stCondLst>
                                  <p:childTnLst>
                                    <p:set>
                                      <p:cBhvr>
                                        <p:cTn id="141"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42" restart="whenNotActive" fill="hold" evtFilter="cancelBubble" nodeType="interactiveSeq">
                <p:stCondLst>
                  <p:cond evt="onClick" delay="0">
                    <p:tgtEl>
                      <p:spTgt spid="48"/>
                    </p:tgtEl>
                  </p:cond>
                </p:stCondLst>
                <p:endSync evt="end" delay="0">
                  <p:rtn val="all"/>
                </p:endSync>
                <p:childTnLst>
                  <p:par>
                    <p:cTn id="143" fill="hold">
                      <p:stCondLst>
                        <p:cond delay="0"/>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51"/>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xit" presetSubtype="0" fill="hold" grpId="1" nodeType="clickEffect">
                                  <p:stCondLst>
                                    <p:cond delay="0"/>
                                  </p:stCondLst>
                                  <p:childTnLst>
                                    <p:set>
                                      <p:cBhvr>
                                        <p:cTn id="150"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51" restart="whenNotActive" fill="hold" evtFilter="cancelBubble" nodeType="interactiveSeq">
                <p:stCondLst>
                  <p:cond evt="onClick" delay="0">
                    <p:tgtEl>
                      <p:spTgt spid="49"/>
                    </p:tgtEl>
                  </p:cond>
                </p:stCondLst>
                <p:endSync evt="end" delay="0">
                  <p:rtn val="all"/>
                </p:endSync>
                <p:childTnLst>
                  <p:par>
                    <p:cTn id="152" fill="hold">
                      <p:stCondLst>
                        <p:cond delay="0"/>
                      </p:stCondLst>
                      <p:childTnLst>
                        <p:par>
                          <p:cTn id="153" fill="hold">
                            <p:stCondLst>
                              <p:cond delay="0"/>
                            </p:stCondLst>
                            <p:childTnLst>
                              <p:par>
                                <p:cTn id="154" presetID="1" presetClass="entr" presetSubtype="0" fill="hold" grpId="0" nodeType="clickEffect">
                                  <p:stCondLst>
                                    <p:cond delay="0"/>
                                  </p:stCondLst>
                                  <p:childTnLst>
                                    <p:set>
                                      <p:cBhvr>
                                        <p:cTn id="155" dur="1" fill="hold">
                                          <p:stCondLst>
                                            <p:cond delay="0"/>
                                          </p:stCondLst>
                                        </p:cTn>
                                        <p:tgtEl>
                                          <p:spTgt spid="52"/>
                                        </p:tgtEl>
                                        <p:attrNameLst>
                                          <p:attrName>style.visibility</p:attrName>
                                        </p:attrNameLst>
                                      </p:cBhvr>
                                      <p:to>
                                        <p:strVal val="visible"/>
                                      </p:to>
                                    </p:set>
                                  </p:childTnLst>
                                </p:cTn>
                              </p:par>
                            </p:childTnLst>
                          </p:cTn>
                        </p:par>
                      </p:childTnLst>
                    </p:cTn>
                  </p:par>
                  <p:par>
                    <p:cTn id="156" fill="hold">
                      <p:stCondLst>
                        <p:cond delay="indefinite"/>
                      </p:stCondLst>
                      <p:childTnLst>
                        <p:par>
                          <p:cTn id="157" fill="hold">
                            <p:stCondLst>
                              <p:cond delay="0"/>
                            </p:stCondLst>
                            <p:childTnLst>
                              <p:par>
                                <p:cTn id="158" presetID="1" presetClass="exit" presetSubtype="0" fill="hold" grpId="1" nodeType="clickEffect">
                                  <p:stCondLst>
                                    <p:cond delay="0"/>
                                  </p:stCondLst>
                                  <p:childTnLst>
                                    <p:set>
                                      <p:cBhvr>
                                        <p:cTn id="159"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60" restart="whenNotActive" fill="hold" evtFilter="cancelBubble" nodeType="interactiveSeq">
                <p:stCondLst>
                  <p:cond evt="onClick" delay="0">
                    <p:tgtEl>
                      <p:spTgt spid="58"/>
                    </p:tgtEl>
                  </p:cond>
                </p:stCondLst>
                <p:endSync evt="end" delay="0">
                  <p:rtn val="all"/>
                </p:endSync>
                <p:childTnLst>
                  <p:par>
                    <p:cTn id="161" fill="hold">
                      <p:stCondLst>
                        <p:cond delay="0"/>
                      </p:stCondLst>
                      <p:childTnLst>
                        <p:par>
                          <p:cTn id="162" fill="hold">
                            <p:stCondLst>
                              <p:cond delay="0"/>
                            </p:stCondLst>
                            <p:childTnLst>
                              <p:par>
                                <p:cTn id="163" presetID="1" presetClass="entr" presetSubtype="0" fill="hold" grpId="0" nodeType="clickEffect">
                                  <p:stCondLst>
                                    <p:cond delay="0"/>
                                  </p:stCondLst>
                                  <p:childTnLst>
                                    <p:set>
                                      <p:cBhvr>
                                        <p:cTn id="164" dur="1" fill="hold">
                                          <p:stCondLst>
                                            <p:cond delay="0"/>
                                          </p:stCondLst>
                                        </p:cTn>
                                        <p:tgtEl>
                                          <p:spTgt spid="59"/>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xit" presetSubtype="0" fill="hold" grpId="1" nodeType="clickEffect">
                                  <p:stCondLst>
                                    <p:cond delay="0"/>
                                  </p:stCondLst>
                                  <p:childTnLst>
                                    <p:set>
                                      <p:cBhvr>
                                        <p:cTn id="168"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8"/>
                  </p:tgtEl>
                </p:cond>
              </p:nextCondLst>
            </p:seq>
            <p:seq concurrent="1" nextAc="seek">
              <p:cTn id="169" restart="whenNotActive" fill="hold" evtFilter="cancelBubble" nodeType="interactiveSeq">
                <p:stCondLst>
                  <p:cond evt="onClick" delay="0">
                    <p:tgtEl>
                      <p:spTgt spid="60"/>
                    </p:tgtEl>
                  </p:cond>
                </p:stCondLst>
                <p:endSync evt="end" delay="0">
                  <p:rtn val="all"/>
                </p:endSync>
                <p:childTnLst>
                  <p:par>
                    <p:cTn id="170" fill="hold">
                      <p:stCondLst>
                        <p:cond delay="0"/>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63"/>
                                        </p:tgtEl>
                                        <p:attrNameLst>
                                          <p:attrName>style.visibility</p:attrName>
                                        </p:attrNameLst>
                                      </p:cBhvr>
                                      <p:to>
                                        <p:strVal val="visible"/>
                                      </p:to>
                                    </p:set>
                                  </p:childTnLst>
                                </p:cTn>
                              </p:par>
                            </p:childTnLst>
                          </p:cTn>
                        </p:par>
                      </p:childTnLst>
                    </p:cTn>
                  </p:par>
                  <p:par>
                    <p:cTn id="174" fill="hold">
                      <p:stCondLst>
                        <p:cond delay="indefinite"/>
                      </p:stCondLst>
                      <p:childTnLst>
                        <p:par>
                          <p:cTn id="175" fill="hold">
                            <p:stCondLst>
                              <p:cond delay="0"/>
                            </p:stCondLst>
                            <p:childTnLst>
                              <p:par>
                                <p:cTn id="176" presetID="1" presetClass="exit" presetSubtype="0" fill="hold" grpId="1" nodeType="clickEffect">
                                  <p:stCondLst>
                                    <p:cond delay="0"/>
                                  </p:stCondLst>
                                  <p:childTnLst>
                                    <p:set>
                                      <p:cBhvr>
                                        <p:cTn id="177"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78" restart="whenNotActive" fill="hold" evtFilter="cancelBubble" nodeType="interactiveSeq">
                <p:stCondLst>
                  <p:cond evt="onClick" delay="0">
                    <p:tgtEl>
                      <p:spTgt spid="61"/>
                    </p:tgtEl>
                  </p:cond>
                </p:stCondLst>
                <p:endSync evt="end" delay="0">
                  <p:rtn val="all"/>
                </p:endSync>
                <p:childTnLst>
                  <p:par>
                    <p:cTn id="179" fill="hold">
                      <p:stCondLst>
                        <p:cond delay="0"/>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64"/>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xit" presetSubtype="0" fill="hold" grpId="1" nodeType="clickEffect">
                                  <p:stCondLst>
                                    <p:cond delay="0"/>
                                  </p:stCondLst>
                                  <p:childTnLst>
                                    <p:set>
                                      <p:cBhvr>
                                        <p:cTn id="186"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1"/>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5" grpId="0" animBg="1"/>
      <p:bldP spid="35" grpId="1" animBg="1"/>
      <p:bldP spid="39" grpId="0" animBg="1"/>
      <p:bldP spid="39" grpId="1" animBg="1"/>
      <p:bldP spid="40" grpId="0" animBg="1"/>
      <p:bldP spid="40" grpId="1" animBg="1"/>
      <p:bldP spid="41" grpId="0" animBg="1"/>
      <p:bldP spid="41" grpId="1" animBg="1"/>
      <p:bldP spid="43" grpId="0" animBg="1"/>
      <p:bldP spid="43" grpId="1" animBg="1"/>
      <p:bldP spid="45" grpId="0" animBg="1"/>
      <p:bldP spid="45" grpId="1" animBg="1"/>
      <p:bldP spid="47" grpId="0" animBg="1"/>
      <p:bldP spid="47" grpId="1" animBg="1"/>
      <p:bldP spid="51" grpId="0" animBg="1"/>
      <p:bldP spid="51" grpId="1" animBg="1"/>
      <p:bldP spid="52" grpId="0" animBg="1"/>
      <p:bldP spid="52" grpId="1" animBg="1"/>
      <p:bldP spid="59" grpId="0" animBg="1"/>
      <p:bldP spid="59" grpId="1" animBg="1"/>
      <p:bldP spid="63" grpId="0" animBg="1"/>
      <p:bldP spid="63" grpId="1" animBg="1"/>
      <p:bldP spid="64" grpId="0" animBg="1"/>
      <p:bldP spid="64" grpId="1" animBg="1"/>
      <p:bldP spid="32" grpId="0" animBg="1"/>
      <p:bldP spid="16" grpId="0" animBg="1"/>
      <p:bldP spid="33" grpId="0" animBg="1"/>
      <p:bldP spid="76" grpId="0" animBg="1"/>
      <p:bldP spid="77" grpId="0" animBg="1"/>
      <p:bldP spid="78" grpId="0" animBg="1"/>
      <p:bldP spid="79" grpId="0" animBg="1"/>
      <p:bldP spid="80" grpId="0" animBg="1"/>
      <p:bldP spid="82" grpId="0" animBg="1"/>
      <p:bldP spid="8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characteristics of the United States economy?</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mixed market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p</a:t>
            </a:r>
            <a:r>
              <a:rPr lang="en-US" sz="1200" dirty="0" smtClean="0">
                <a:latin typeface="Tahoma" pitchFamily="34" charset="0"/>
                <a:ea typeface="Tahoma" pitchFamily="34" charset="0"/>
                <a:cs typeface="Tahoma" pitchFamily="34" charset="0"/>
              </a:rPr>
              <a:t>rivate property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competition</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l</a:t>
            </a:r>
            <a:r>
              <a:rPr lang="en-US" sz="1200" dirty="0" smtClean="0">
                <a:latin typeface="Tahoma" pitchFamily="34" charset="0"/>
                <a:ea typeface="Tahoma" pitchFamily="34" charset="0"/>
                <a:cs typeface="Tahoma" pitchFamily="34" charset="0"/>
              </a:rPr>
              <a:t>ack of consumer </a:t>
            </a:r>
            <a:r>
              <a:rPr lang="en-US" sz="1200" dirty="0">
                <a:latin typeface="Tahoma" pitchFamily="34" charset="0"/>
                <a:ea typeface="Tahoma" pitchFamily="34" charset="0"/>
                <a:cs typeface="Tahoma" pitchFamily="34" charset="0"/>
              </a:rPr>
              <a:t>c</a:t>
            </a:r>
            <a:r>
              <a:rPr lang="en-US" sz="1200" dirty="0" smtClean="0">
                <a:latin typeface="Tahoma" pitchFamily="34" charset="0"/>
                <a:ea typeface="Tahoma" pitchFamily="34" charset="0"/>
                <a:cs typeface="Tahoma" pitchFamily="34" charset="0"/>
              </a:rPr>
              <a:t>hoice</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28 of 30</a:t>
            </a:r>
          </a:p>
          <a:p>
            <a:pPr algn="ctr"/>
            <a:r>
              <a:rPr lang="en-US" sz="1200" b="1" dirty="0" smtClean="0">
                <a:solidFill>
                  <a:schemeClr val="bg1"/>
                </a:solidFill>
                <a:latin typeface="Tahoma" pitchFamily="34" charset="0"/>
                <a:ea typeface="Tahoma" pitchFamily="34" charset="0"/>
                <a:cs typeface="Tahoma" pitchFamily="34" charset="0"/>
              </a:rPr>
              <a:t>8.7.6 (CE.11c)</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28956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c</a:t>
            </a:r>
            <a:r>
              <a:rPr lang="en-US" sz="1200" dirty="0" smtClean="0">
                <a:latin typeface="Tahoma" pitchFamily="34" charset="0"/>
                <a:ea typeface="Tahoma" pitchFamily="34" charset="0"/>
                <a:cs typeface="Tahoma" pitchFamily="34" charset="0"/>
              </a:rPr>
              <a:t>entrally-planned</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latin typeface="Tahoma" pitchFamily="34" charset="0"/>
                <a:ea typeface="Tahoma" pitchFamily="34" charset="0"/>
                <a:cs typeface="Tahoma" pitchFamily="34" charset="0"/>
              </a:rPr>
              <a:t>c</a:t>
            </a:r>
            <a:r>
              <a:rPr lang="en-US" sz="1200" dirty="0" smtClean="0">
                <a:latin typeface="Tahoma" pitchFamily="34" charset="0"/>
                <a:ea typeface="Tahoma" pitchFamily="34" charset="0"/>
                <a:cs typeface="Tahoma" pitchFamily="34" charset="0"/>
              </a:rPr>
              <a:t>onsumer sovereignty</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724432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9" restart="whenNotActive" fill="hold" evtFilter="cancelBubble" nodeType="interactiveSeq">
                <p:stCondLst>
                  <p:cond evt="onClick" delay="0">
                    <p:tgtEl>
                      <p:spTgt spid="2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8" restart="whenNotActive" fill="hold" evtFilter="cancelBubble" nodeType="interactiveSeq">
                <p:stCondLst>
                  <p:cond evt="onClick" delay="0">
                    <p:tgtEl>
                      <p:spTgt spid="30"/>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P spid="32" grpId="0" animBg="1"/>
      <p:bldP spid="3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principles of democratic government?</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democracy</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checks and balances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representative government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separation of powers</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 of 30</a:t>
            </a:r>
          </a:p>
          <a:p>
            <a:pPr algn="ctr"/>
            <a:r>
              <a:rPr lang="en-US" sz="1200" b="1" dirty="0" smtClean="0">
                <a:solidFill>
                  <a:schemeClr val="bg1"/>
                </a:solidFill>
                <a:latin typeface="Tahoma" pitchFamily="34" charset="0"/>
                <a:ea typeface="Tahoma" pitchFamily="34" charset="0"/>
                <a:cs typeface="Tahoma" pitchFamily="34" charset="0"/>
              </a:rPr>
              <a:t>8.1.3 (CE.2a)</a:t>
            </a:r>
            <a:endParaRPr lang="en-US" sz="9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28956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rule of law</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limited government</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9" restart="whenNotActive" fill="hold" evtFilter="cancelBubble" nodeType="interactiveSeq">
                <p:stCondLst>
                  <p:cond evt="onClick" delay="0">
                    <p:tgtEl>
                      <p:spTgt spid="2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8" restart="whenNotActive" fill="hold" evtFilter="cancelBubble" nodeType="interactiveSeq">
                <p:stCondLst>
                  <p:cond evt="onClick" delay="0">
                    <p:tgtEl>
                      <p:spTgt spid="30"/>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P spid="3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is NOT a reason why nations trade? </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590800" y="1752600"/>
            <a:ext cx="3657600" cy="4038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743199" y="1981200"/>
            <a:ext cx="3344289"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obtain goods and services they cannot produce efficiently</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then click on the best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743199" y="1981201"/>
            <a:ext cx="334429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2743199" y="2743200"/>
            <a:ext cx="3352799"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buy goods/services at a lower cost</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2743200" y="3505200"/>
            <a:ext cx="3352796"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sell goods and services to other countries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743200" y="4267200"/>
            <a:ext cx="3352796"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create jobs</a:t>
            </a:r>
            <a:endParaRPr lang="en-US" sz="1200" dirty="0">
              <a:latin typeface="Tahoma" pitchFamily="34" charset="0"/>
              <a:ea typeface="Tahoma" pitchFamily="34" charset="0"/>
              <a:cs typeface="Tahoma" pitchFamily="34" charset="0"/>
            </a:endParaRPr>
          </a:p>
        </p:txBody>
      </p:sp>
      <p:sp>
        <p:nvSpPr>
          <p:cNvPr id="18" name="Frame 17"/>
          <p:cNvSpPr/>
          <p:nvPr/>
        </p:nvSpPr>
        <p:spPr>
          <a:xfrm>
            <a:off x="2743199" y="2743200"/>
            <a:ext cx="335279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2743199" y="3505195"/>
            <a:ext cx="3352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743199" y="4267204"/>
            <a:ext cx="3352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438400" y="6324600"/>
            <a:ext cx="31242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29 of 30</a:t>
            </a:r>
          </a:p>
          <a:p>
            <a:pPr algn="ctr"/>
            <a:r>
              <a:rPr lang="en-US" sz="1200" b="1" dirty="0" smtClean="0">
                <a:solidFill>
                  <a:schemeClr val="bg1"/>
                </a:solidFill>
                <a:latin typeface="Tahoma" pitchFamily="34" charset="0"/>
                <a:ea typeface="Tahoma" pitchFamily="34" charset="0"/>
                <a:cs typeface="Tahoma" pitchFamily="34" charset="0"/>
              </a:rPr>
              <a:t>8.7.10, 8.7.11 (CE.11a, CE.12d)</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2754244" y="5029200"/>
            <a:ext cx="3352796"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To show supply and demand</a:t>
            </a:r>
            <a:endParaRPr lang="en-US" sz="1200" dirty="0">
              <a:latin typeface="Tahoma" pitchFamily="34" charset="0"/>
              <a:ea typeface="Tahoma" pitchFamily="34" charset="0"/>
              <a:cs typeface="Tahoma" pitchFamily="34" charset="0"/>
            </a:endParaRPr>
          </a:p>
        </p:txBody>
      </p:sp>
      <p:sp>
        <p:nvSpPr>
          <p:cNvPr id="27" name="Frame 26"/>
          <p:cNvSpPr/>
          <p:nvPr/>
        </p:nvSpPr>
        <p:spPr>
          <a:xfrm>
            <a:off x="2743199" y="5029204"/>
            <a:ext cx="3352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2743199" y="5029200"/>
            <a:ext cx="3373043"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3306239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2"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2"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3"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5"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5"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5"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27" grpId="0" animBg="1"/>
      <p:bldP spid="27" grpId="1" animBg="1"/>
      <p:bldP spid="27" grpId="2" animBg="1"/>
      <p:bldP spid="27" grpId="3" animBg="1"/>
      <p:bldP spid="27" grpId="4" animBg="1"/>
      <p:bldP spid="27" grpId="5"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determine the price of a good or service?</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incentives</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supply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interest</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Federal Reserve Bank</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30 of 30</a:t>
            </a:r>
          </a:p>
          <a:p>
            <a:pPr algn="ctr"/>
            <a:r>
              <a:rPr lang="en-US" sz="1200" b="1" dirty="0" smtClean="0">
                <a:solidFill>
                  <a:schemeClr val="bg1"/>
                </a:solidFill>
                <a:latin typeface="Tahoma" pitchFamily="34" charset="0"/>
                <a:ea typeface="Tahoma" pitchFamily="34" charset="0"/>
                <a:cs typeface="Tahoma" pitchFamily="34" charset="0"/>
              </a:rPr>
              <a:t>8.7.6 (CE.11c)</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demand</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opportunity cost</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5" restart="whenNotActive" fill="hold" evtFilter="cancelBubble" nodeType="interactiveSeq">
                <p:stCondLst>
                  <p:cond evt="onClick" delay="0">
                    <p:tgtEl>
                      <p:spTgt spid="27"/>
                    </p:tgtEl>
                  </p:cond>
                </p:stCondLst>
                <p:endSync evt="end" delay="0">
                  <p:rtn val="all"/>
                </p:endSync>
                <p:childTnLst>
                  <p:par>
                    <p:cTn id="46" fill="hold">
                      <p:stCondLst>
                        <p:cond delay="0"/>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30"/>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3911" y="1062719"/>
            <a:ext cx="6262289"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historic document most influenced the </a:t>
            </a:r>
            <a:r>
              <a:rPr lang="en-US" sz="1200" b="1" i="1" dirty="0" smtClean="0">
                <a:latin typeface="Tahoma" pitchFamily="34" charset="0"/>
                <a:ea typeface="Tahoma" pitchFamily="34" charset="0"/>
                <a:cs typeface="Tahoma" pitchFamily="34" charset="0"/>
              </a:rPr>
              <a:t>Bill of Rights</a:t>
            </a:r>
            <a:r>
              <a:rPr lang="en-US" sz="1200" b="1" dirty="0" smtClean="0">
                <a:latin typeface="Tahoma" pitchFamily="34" charset="0"/>
                <a:ea typeface="Tahoma" pitchFamily="34" charset="0"/>
                <a:cs typeface="Tahoma" pitchFamily="34" charset="0"/>
              </a:rPr>
              <a:t>?</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276600" y="1752600"/>
            <a:ext cx="2133600" cy="40386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3429000" y="1981200"/>
            <a:ext cx="182415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Declaration of Independence</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2296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below, then select the best answer choice.</a:t>
            </a:r>
            <a:endParaRPr lang="en-US" sz="1200" b="1" dirty="0">
              <a:latin typeface="Tahoma" pitchFamily="34" charset="0"/>
              <a:ea typeface="Tahoma" pitchFamily="34" charset="0"/>
              <a:cs typeface="Tahoma" pitchFamily="34" charset="0"/>
            </a:endParaRPr>
          </a:p>
        </p:txBody>
      </p:sp>
      <p:sp>
        <p:nvSpPr>
          <p:cNvPr id="11" name="Frame 10"/>
          <p:cNvSpPr/>
          <p:nvPr/>
        </p:nvSpPr>
        <p:spPr>
          <a:xfrm>
            <a:off x="3428999" y="1981201"/>
            <a:ext cx="1824159"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3429000" y="2743200"/>
            <a:ext cx="18288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Articles of Confederation</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429000" y="3505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Virginia Declaration of Rights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3429000" y="4267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The Magna </a:t>
            </a:r>
            <a:r>
              <a:rPr lang="en-US" sz="1200" dirty="0" err="1" smtClean="0">
                <a:latin typeface="Tahoma" pitchFamily="34" charset="0"/>
                <a:ea typeface="Tahoma" pitchFamily="34" charset="0"/>
                <a:cs typeface="Tahoma" pitchFamily="34" charset="0"/>
              </a:rPr>
              <a:t>Carta</a:t>
            </a:r>
            <a:endParaRPr lang="en-US" sz="1200" dirty="0">
              <a:latin typeface="Tahoma" pitchFamily="34" charset="0"/>
              <a:ea typeface="Tahoma" pitchFamily="34" charset="0"/>
              <a:cs typeface="Tahoma" pitchFamily="34" charset="0"/>
            </a:endParaRPr>
          </a:p>
        </p:txBody>
      </p:sp>
      <p:sp>
        <p:nvSpPr>
          <p:cNvPr id="18" name="Frame 17"/>
          <p:cNvSpPr/>
          <p:nvPr/>
        </p:nvSpPr>
        <p:spPr>
          <a:xfrm>
            <a:off x="3429000" y="2743200"/>
            <a:ext cx="18288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428999" y="3505195"/>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3428999" y="4267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3 of 30</a:t>
            </a:r>
          </a:p>
          <a:p>
            <a:pPr algn="ctr"/>
            <a:r>
              <a:rPr lang="en-US" sz="1200" b="1" dirty="0" smtClean="0">
                <a:solidFill>
                  <a:schemeClr val="bg1"/>
                </a:solidFill>
                <a:latin typeface="Tahoma" pitchFamily="34" charset="0"/>
                <a:ea typeface="Tahoma" pitchFamily="34" charset="0"/>
                <a:cs typeface="Tahoma" pitchFamily="34" charset="0"/>
              </a:rPr>
              <a:t>8.2.6 (CE.2b)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a:hlinkHover r:id="" action="ppaction://noaction" highlightClick="1"/>
          </p:cNvPr>
          <p:cNvSpPr/>
          <p:nvPr/>
        </p:nvSpPr>
        <p:spPr>
          <a:xfrm>
            <a:off x="3429000" y="5029200"/>
            <a:ext cx="1828798"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Mayflower Compact</a:t>
            </a:r>
            <a:endParaRPr lang="en-US" sz="1200" dirty="0">
              <a:latin typeface="Tahoma" pitchFamily="34" charset="0"/>
              <a:ea typeface="Tahoma" pitchFamily="34" charset="0"/>
              <a:cs typeface="Tahoma" pitchFamily="34" charset="0"/>
            </a:endParaRPr>
          </a:p>
        </p:txBody>
      </p:sp>
      <p:sp>
        <p:nvSpPr>
          <p:cNvPr id="27" name="Frame 26"/>
          <p:cNvSpPr/>
          <p:nvPr/>
        </p:nvSpPr>
        <p:spPr>
          <a:xfrm>
            <a:off x="3428999" y="5029204"/>
            <a:ext cx="1828801"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3429000" y="3505200"/>
            <a:ext cx="1839842" cy="609600"/>
          </a:xfrm>
          <a:prstGeom prst="frame">
            <a:avLst>
              <a:gd name="adj1" fmla="val 7061"/>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4"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grpId="4"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grpId="4" nodeType="withEffect">
                                  <p:stCondLst>
                                    <p:cond delay="0"/>
                                  </p:stCondLst>
                                  <p:childTnLst>
                                    <p:set>
                                      <p:cBhvr>
                                        <p:cTn id="10" dur="1" fill="hold">
                                          <p:stCondLst>
                                            <p:cond delay="0"/>
                                          </p:stCondLst>
                                        </p:cTn>
                                        <p:tgtEl>
                                          <p:spTgt spid="19"/>
                                        </p:tgtEl>
                                        <p:attrNameLst>
                                          <p:attrName>style.visibility</p:attrName>
                                        </p:attrNameLst>
                                      </p:cBhvr>
                                      <p:to>
                                        <p:strVal val="hidden"/>
                                      </p:to>
                                    </p:set>
                                  </p:childTnLst>
                                </p:cTn>
                              </p:par>
                              <p:par>
                                <p:cTn id="11" presetID="1" presetClass="exit" presetSubtype="0" fill="hold" grpId="4"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par>
                                <p:cTn id="13" presetID="1" presetClass="exit" presetSubtype="0" fill="hold" grpId="4" nodeType="withEffect">
                                  <p:stCondLst>
                                    <p:cond delay="0"/>
                                  </p:stCondLst>
                                  <p:childTnLst>
                                    <p:set>
                                      <p:cBhvr>
                                        <p:cTn id="14"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xit" presetSubtype="0" fill="hold" grpId="1" nodeType="withEffect">
                                  <p:stCondLst>
                                    <p:cond delay="0"/>
                                  </p:stCondLst>
                                  <p:childTnLst>
                                    <p:set>
                                      <p:cBhvr>
                                        <p:cTn id="21" dur="1" fill="hold">
                                          <p:stCondLst>
                                            <p:cond delay="0"/>
                                          </p:stCondLst>
                                        </p:cTn>
                                        <p:tgtEl>
                                          <p:spTgt spid="18"/>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9"/>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20"/>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41" restart="whenNotActive" fill="hold" evtFilter="cancelBubble" nodeType="interactiveSeq">
                <p:stCondLst>
                  <p:cond evt="onClick" delay="0">
                    <p:tgtEl>
                      <p:spTgt spid="13"/>
                    </p:tgtEl>
                  </p:cond>
                </p:stCondLst>
                <p:endSync evt="end" delay="0">
                  <p:rtn val="all"/>
                </p:endSync>
                <p:childTnLst>
                  <p:par>
                    <p:cTn id="42" fill="hold">
                      <p:stCondLst>
                        <p:cond delay="0"/>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xit" presetSubtype="0" fill="hold" grpId="2" nodeType="withEffect">
                                  <p:stCondLst>
                                    <p:cond delay="0"/>
                                  </p:stCondLst>
                                  <p:childTnLst>
                                    <p:set>
                                      <p:cBhvr>
                                        <p:cTn id="47" dur="1" fill="hold">
                                          <p:stCondLst>
                                            <p:cond delay="0"/>
                                          </p:stCondLst>
                                        </p:cTn>
                                        <p:tgtEl>
                                          <p:spTgt spid="11"/>
                                        </p:tgtEl>
                                        <p:attrNameLst>
                                          <p:attrName>style.visibility</p:attrName>
                                        </p:attrNameLst>
                                      </p:cBhvr>
                                      <p:to>
                                        <p:strVal val="hidden"/>
                                      </p:to>
                                    </p:set>
                                  </p:childTnLst>
                                </p:cTn>
                              </p:par>
                              <p:par>
                                <p:cTn id="48" presetID="1" presetClass="exit" presetSubtype="0" fill="hold" grpId="2" nodeType="withEffect">
                                  <p:stCondLst>
                                    <p:cond delay="0"/>
                                  </p:stCondLst>
                                  <p:childTnLst>
                                    <p:set>
                                      <p:cBhvr>
                                        <p:cTn id="49" dur="1" fill="hold">
                                          <p:stCondLst>
                                            <p:cond delay="0"/>
                                          </p:stCondLst>
                                        </p:cTn>
                                        <p:tgtEl>
                                          <p:spTgt spid="18"/>
                                        </p:tgtEl>
                                        <p:attrNameLst>
                                          <p:attrName>style.visibility</p:attrName>
                                        </p:attrNameLst>
                                      </p:cBhvr>
                                      <p:to>
                                        <p:strVal val="hidden"/>
                                      </p:to>
                                    </p:set>
                                  </p:childTnLst>
                                </p:cTn>
                              </p:par>
                              <p:par>
                                <p:cTn id="50" presetID="1" presetClass="exit" presetSubtype="0" fill="hold" grpId="3" nodeType="withEffect">
                                  <p:stCondLst>
                                    <p:cond delay="0"/>
                                  </p:stCondLst>
                                  <p:childTnLst>
                                    <p:set>
                                      <p:cBhvr>
                                        <p:cTn id="51" dur="1" fill="hold">
                                          <p:stCondLst>
                                            <p:cond delay="0"/>
                                          </p:stCondLst>
                                        </p:cTn>
                                        <p:tgtEl>
                                          <p:spTgt spid="20"/>
                                        </p:tgtEl>
                                        <p:attrNameLst>
                                          <p:attrName>style.visibility</p:attrName>
                                        </p:attrNameLst>
                                      </p:cBhvr>
                                      <p:to>
                                        <p:strVal val="hidden"/>
                                      </p:to>
                                    </p:set>
                                  </p:childTnLst>
                                </p:cTn>
                              </p:par>
                              <p:par>
                                <p:cTn id="52" presetID="1" presetClass="exit" presetSubtype="0" fill="hold" grpId="3" nodeType="withEffect">
                                  <p:stCondLst>
                                    <p:cond delay="0"/>
                                  </p:stCondLst>
                                  <p:childTnLst>
                                    <p:set>
                                      <p:cBhvr>
                                        <p:cTn id="53"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4" restart="whenNotActive" fill="hold" evtFilter="cancelBubble" nodeType="interactiveSeq">
                <p:stCondLst>
                  <p:cond evt="onClick" delay="0">
                    <p:tgtEl>
                      <p:spTgt spid="14"/>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xit" presetSubtype="0" fill="hold" grpId="3" nodeType="withEffect">
                                  <p:stCondLst>
                                    <p:cond delay="0"/>
                                  </p:stCondLst>
                                  <p:childTnLst>
                                    <p:set>
                                      <p:cBhvr>
                                        <p:cTn id="60" dur="1" fill="hold">
                                          <p:stCondLst>
                                            <p:cond delay="0"/>
                                          </p:stCondLst>
                                        </p:cTn>
                                        <p:tgtEl>
                                          <p:spTgt spid="11"/>
                                        </p:tgtEl>
                                        <p:attrNameLst>
                                          <p:attrName>style.visibility</p:attrName>
                                        </p:attrNameLst>
                                      </p:cBhvr>
                                      <p:to>
                                        <p:strVal val="hidden"/>
                                      </p:to>
                                    </p:set>
                                  </p:childTnLst>
                                </p:cTn>
                              </p:par>
                              <p:par>
                                <p:cTn id="61" presetID="1" presetClass="exit" presetSubtype="0" fill="hold" grpId="3" nodeType="withEffect">
                                  <p:stCondLst>
                                    <p:cond delay="0"/>
                                  </p:stCondLst>
                                  <p:childTnLst>
                                    <p:set>
                                      <p:cBhvr>
                                        <p:cTn id="62" dur="1" fill="hold">
                                          <p:stCondLst>
                                            <p:cond delay="0"/>
                                          </p:stCondLst>
                                        </p:cTn>
                                        <p:tgtEl>
                                          <p:spTgt spid="18"/>
                                        </p:tgtEl>
                                        <p:attrNameLst>
                                          <p:attrName>style.visibility</p:attrName>
                                        </p:attrNameLst>
                                      </p:cBhvr>
                                      <p:to>
                                        <p:strVal val="hidden"/>
                                      </p:to>
                                    </p:set>
                                  </p:childTnLst>
                                </p:cTn>
                              </p:par>
                              <p:par>
                                <p:cTn id="63" presetID="1" presetClass="exit" presetSubtype="0" fill="hold" grpId="3" nodeType="withEffect">
                                  <p:stCondLst>
                                    <p:cond delay="0"/>
                                  </p:stCondLst>
                                  <p:childTnLst>
                                    <p:set>
                                      <p:cBhvr>
                                        <p:cTn id="64" dur="1" fill="hold">
                                          <p:stCondLst>
                                            <p:cond delay="0"/>
                                          </p:stCondLst>
                                        </p:cTn>
                                        <p:tgtEl>
                                          <p:spTgt spid="19"/>
                                        </p:tgtEl>
                                        <p:attrNameLst>
                                          <p:attrName>style.visibility</p:attrName>
                                        </p:attrNameLst>
                                      </p:cBhvr>
                                      <p:to>
                                        <p:strVal val="hidden"/>
                                      </p:to>
                                    </p:set>
                                  </p:childTnLst>
                                </p:cTn>
                              </p:par>
                              <p:par>
                                <p:cTn id="65" presetID="1" presetClass="exit" presetSubtype="0" fill="hold" grpId="5" nodeType="withEffect">
                                  <p:stCondLst>
                                    <p:cond delay="0"/>
                                  </p:stCondLst>
                                  <p:childTnLst>
                                    <p:set>
                                      <p:cBhvr>
                                        <p:cTn id="66"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6"/>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childTnLst>
                                </p:cTn>
                              </p:par>
                              <p:par>
                                <p:cTn id="77" presetID="1" presetClass="exit" presetSubtype="0" fill="hold" grpId="5"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par>
                                <p:cTn id="79" presetID="1" presetClass="exit" presetSubtype="0" fill="hold" grpId="5" nodeType="withEffect">
                                  <p:stCondLst>
                                    <p:cond delay="0"/>
                                  </p:stCondLst>
                                  <p:childTnLst>
                                    <p:set>
                                      <p:cBhvr>
                                        <p:cTn id="80" dur="1" fill="hold">
                                          <p:stCondLst>
                                            <p:cond delay="0"/>
                                          </p:stCondLst>
                                        </p:cTn>
                                        <p:tgtEl>
                                          <p:spTgt spid="18"/>
                                        </p:tgtEl>
                                        <p:attrNameLst>
                                          <p:attrName>style.visibility</p:attrName>
                                        </p:attrNameLst>
                                      </p:cBhvr>
                                      <p:to>
                                        <p:strVal val="hidden"/>
                                      </p:to>
                                    </p:set>
                                  </p:childTnLst>
                                </p:cTn>
                              </p:par>
                              <p:par>
                                <p:cTn id="81" presetID="1" presetClass="exit" presetSubtype="0" fill="hold" grpId="5" nodeType="withEffect">
                                  <p:stCondLst>
                                    <p:cond delay="0"/>
                                  </p:stCondLst>
                                  <p:childTnLst>
                                    <p:set>
                                      <p:cBhvr>
                                        <p:cTn id="82" dur="1" fill="hold">
                                          <p:stCondLst>
                                            <p:cond delay="0"/>
                                          </p:stCondLst>
                                        </p:cTn>
                                        <p:tgtEl>
                                          <p:spTgt spid="19"/>
                                        </p:tgtEl>
                                        <p:attrNameLst>
                                          <p:attrName>style.visibility</p:attrName>
                                        </p:attrNameLst>
                                      </p:cBhvr>
                                      <p:to>
                                        <p:strVal val="hidden"/>
                                      </p:to>
                                    </p:set>
                                  </p:childTnLst>
                                </p:cTn>
                              </p:par>
                              <p:par>
                                <p:cTn id="83" presetID="1" presetClass="exit" presetSubtype="0" fill="hold" grpId="5" nodeType="withEffect">
                                  <p:stCondLst>
                                    <p:cond delay="0"/>
                                  </p:stCondLst>
                                  <p:childTnLst>
                                    <p:set>
                                      <p:cBhvr>
                                        <p:cTn id="84"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1" grpId="0" animBg="1"/>
      <p:bldP spid="11" grpId="1" animBg="1"/>
      <p:bldP spid="11" grpId="2" animBg="1"/>
      <p:bldP spid="11" grpId="3" animBg="1"/>
      <p:bldP spid="11" grpId="4" animBg="1"/>
      <p:bldP spid="11" grpId="5" animBg="1"/>
      <p:bldP spid="18" grpId="0" animBg="1"/>
      <p:bldP spid="18" grpId="1" animBg="1"/>
      <p:bldP spid="18" grpId="2" animBg="1"/>
      <p:bldP spid="18" grpId="3" animBg="1"/>
      <p:bldP spid="18" grpId="4" animBg="1"/>
      <p:bldP spid="18" grpId="5" animBg="1"/>
      <p:bldP spid="19" grpId="0" animBg="1"/>
      <p:bldP spid="19" grpId="1" animBg="1"/>
      <p:bldP spid="19" grpId="2" animBg="1"/>
      <p:bldP spid="19" grpId="3" animBg="1"/>
      <p:bldP spid="19" grpId="4" animBg="1"/>
      <p:bldP spid="19" grpId="5" animBg="1"/>
      <p:bldP spid="20" grpId="0" animBg="1"/>
      <p:bldP spid="20" grpId="1" animBg="1"/>
      <p:bldP spid="20" grpId="2" animBg="1"/>
      <p:bldP spid="20" grpId="3" animBg="1"/>
      <p:bldP spid="20" grpId="4" animBg="1"/>
      <p:bldP spid="20" grpId="5" animBg="1"/>
      <p:bldP spid="27" grpId="0" animBg="1"/>
      <p:bldP spid="27" grpId="1" animBg="1"/>
      <p:bldP spid="27" grpId="2" animBg="1"/>
      <p:bldP spid="27" grpId="3" animBg="1"/>
      <p:bldP spid="27" grpId="4" animBg="1"/>
      <p:bldP spid="27" grpId="5"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533400" y="1676400"/>
            <a:ext cx="8001000" cy="3352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hlinkHover r:id="" action="ppaction://noaction" highlightClick="1"/>
          </p:cNvPr>
          <p:cNvSpPr/>
          <p:nvPr/>
        </p:nvSpPr>
        <p:spPr>
          <a:xfrm>
            <a:off x="685800" y="23622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42" name="Rectangle 41">
            <a:hlinkHover r:id="" action="ppaction://noaction" highlightClick="1"/>
          </p:cNvPr>
          <p:cNvSpPr/>
          <p:nvPr/>
        </p:nvSpPr>
        <p:spPr>
          <a:xfrm>
            <a:off x="685800" y="23622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122" name="Rectangle 121">
            <a:hlinkHover r:id="" action="ppaction://noaction" highlightClick="1"/>
          </p:cNvPr>
          <p:cNvSpPr/>
          <p:nvPr/>
        </p:nvSpPr>
        <p:spPr>
          <a:xfrm>
            <a:off x="685800" y="23622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123" name="Rectangle 122">
            <a:hlinkHover r:id="" action="ppaction://noaction" highlightClick="1"/>
          </p:cNvPr>
          <p:cNvSpPr/>
          <p:nvPr/>
        </p:nvSpPr>
        <p:spPr>
          <a:xfrm>
            <a:off x="685800" y="23622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124" name="Rectangle 123">
            <a:hlinkHover r:id="" action="ppaction://noaction" highlightClick="1"/>
          </p:cNvPr>
          <p:cNvSpPr/>
          <p:nvPr/>
        </p:nvSpPr>
        <p:spPr>
          <a:xfrm>
            <a:off x="685800" y="23622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125" name="Rectangle 124">
            <a:hlinkHover r:id="" action="ppaction://noaction" highlightClick="1"/>
          </p:cNvPr>
          <p:cNvSpPr/>
          <p:nvPr/>
        </p:nvSpPr>
        <p:spPr>
          <a:xfrm>
            <a:off x="685800" y="23622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4" name="TextBox 3"/>
          <p:cNvSpPr txBox="1"/>
          <p:nvPr/>
        </p:nvSpPr>
        <p:spPr>
          <a:xfrm>
            <a:off x="1295400" y="838200"/>
            <a:ext cx="7239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Correctly label the parts of the structure of the </a:t>
            </a:r>
            <a:r>
              <a:rPr lang="en-US" sz="1200" b="1" i="1" dirty="0" smtClean="0">
                <a:latin typeface="Tahoma" pitchFamily="34" charset="0"/>
                <a:ea typeface="Tahoma" pitchFamily="34" charset="0"/>
                <a:cs typeface="Tahoma" pitchFamily="34" charset="0"/>
              </a:rPr>
              <a:t>U.S. Constitution </a:t>
            </a:r>
            <a:r>
              <a:rPr lang="en-US" sz="1200" b="1" dirty="0" smtClean="0">
                <a:latin typeface="Tahoma" pitchFamily="34" charset="0"/>
                <a:ea typeface="Tahoma" pitchFamily="34" charset="0"/>
                <a:cs typeface="Tahoma" pitchFamily="34" charset="0"/>
              </a:rPr>
              <a:t>that are described below:</a:t>
            </a:r>
            <a:endParaRPr lang="en-US" sz="1200" b="1"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461665"/>
          </a:xfrm>
          <a:prstGeom prst="rect">
            <a:avLst/>
          </a:prstGeom>
          <a:noFill/>
        </p:spPr>
        <p:txBody>
          <a:bodyPr wrap="square" rtlCol="0">
            <a:spAutoFit/>
          </a:bodyPr>
          <a:lstStyle/>
          <a:p>
            <a:pPr marL="1139825" indent="-1139825"/>
            <a:r>
              <a:rPr lang="en-US" sz="1200" b="1" dirty="0" smtClean="0">
                <a:latin typeface="Tahoma" pitchFamily="34" charset="0"/>
                <a:ea typeface="Tahoma" pitchFamily="34" charset="0"/>
                <a:cs typeface="Tahoma" pitchFamily="34" charset="0"/>
              </a:rPr>
              <a:t>Directions:      Read the question, then click on boxes to indicate where each answer choice belongs. </a:t>
            </a:r>
          </a:p>
          <a:p>
            <a:pPr marL="1139825" indent="-1139825"/>
            <a:r>
              <a:rPr lang="en-US" sz="1200" b="1" dirty="0" smtClean="0">
                <a:latin typeface="Tahoma" pitchFamily="34" charset="0"/>
                <a:ea typeface="Tahoma" pitchFamily="34" charset="0"/>
                <a:cs typeface="Tahoma" pitchFamily="34" charset="0"/>
              </a:rPr>
              <a:t>	*Click on the boxes more than once to cycle through the various answer choices.*</a:t>
            </a:r>
            <a:endParaRPr lang="en-US" sz="1200" b="1" dirty="0">
              <a:latin typeface="Tahoma" pitchFamily="34" charset="0"/>
              <a:ea typeface="Tahoma" pitchFamily="34" charset="0"/>
              <a:cs typeface="Tahoma" pitchFamily="34" charset="0"/>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4 of 30</a:t>
            </a:r>
          </a:p>
          <a:p>
            <a:pPr algn="ctr"/>
            <a:r>
              <a:rPr lang="en-US" sz="1200" b="1" dirty="0" smtClean="0">
                <a:solidFill>
                  <a:schemeClr val="bg1"/>
                </a:solidFill>
                <a:latin typeface="Tahoma" pitchFamily="34" charset="0"/>
                <a:ea typeface="Tahoma" pitchFamily="34" charset="0"/>
                <a:cs typeface="Tahoma" pitchFamily="34" charset="0"/>
              </a:rPr>
              <a:t>8.2.2 (CE.2b)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4" name="Rectangle 33"/>
          <p:cNvSpPr/>
          <p:nvPr/>
        </p:nvSpPr>
        <p:spPr>
          <a:xfrm>
            <a:off x="2514600" y="28956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Structure and powers of the Legislative Branch</a:t>
            </a:r>
          </a:p>
        </p:txBody>
      </p:sp>
      <p:sp>
        <p:nvSpPr>
          <p:cNvPr id="35" name="Rectangle 34"/>
          <p:cNvSpPr/>
          <p:nvPr/>
        </p:nvSpPr>
        <p:spPr>
          <a:xfrm>
            <a:off x="2514600" y="34290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Statement of what the government will do</a:t>
            </a:r>
          </a:p>
        </p:txBody>
      </p:sp>
      <p:sp>
        <p:nvSpPr>
          <p:cNvPr id="37" name="Rectangle 36"/>
          <p:cNvSpPr/>
          <p:nvPr/>
        </p:nvSpPr>
        <p:spPr>
          <a:xfrm>
            <a:off x="2514600" y="44958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Structure and powers of the Judicial Branch</a:t>
            </a:r>
          </a:p>
        </p:txBody>
      </p:sp>
      <p:sp>
        <p:nvSpPr>
          <p:cNvPr id="38" name="Rectangle 37"/>
          <p:cNvSpPr/>
          <p:nvPr/>
        </p:nvSpPr>
        <p:spPr>
          <a:xfrm>
            <a:off x="2514600" y="23622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Structure and Powers of the Executive Branch</a:t>
            </a:r>
          </a:p>
        </p:txBody>
      </p:sp>
      <p:sp>
        <p:nvSpPr>
          <p:cNvPr id="58" name="Rectangle 57"/>
          <p:cNvSpPr/>
          <p:nvPr/>
        </p:nvSpPr>
        <p:spPr>
          <a:xfrm>
            <a:off x="3352800" y="1828800"/>
            <a:ext cx="32766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The Structure of the </a:t>
            </a:r>
            <a:r>
              <a:rPr lang="en-US" sz="1200" b="1" i="1" dirty="0" smtClean="0">
                <a:latin typeface="Tahoma" pitchFamily="34" charset="0"/>
                <a:ea typeface="Tahoma" pitchFamily="34" charset="0"/>
                <a:cs typeface="Tahoma" pitchFamily="34" charset="0"/>
              </a:rPr>
              <a:t>U.S. Constitution</a:t>
            </a:r>
          </a:p>
        </p:txBody>
      </p:sp>
      <p:sp>
        <p:nvSpPr>
          <p:cNvPr id="59" name="Rectangle 58"/>
          <p:cNvSpPr/>
          <p:nvPr/>
        </p:nvSpPr>
        <p:spPr>
          <a:xfrm>
            <a:off x="2514600" y="3962400"/>
            <a:ext cx="57912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b="1" dirty="0" smtClean="0">
                <a:latin typeface="Tahoma" pitchFamily="34" charset="0"/>
                <a:ea typeface="Tahoma" pitchFamily="34" charset="0"/>
                <a:cs typeface="Tahoma" pitchFamily="34" charset="0"/>
              </a:rPr>
              <a:t>Additions made over time</a:t>
            </a:r>
          </a:p>
        </p:txBody>
      </p:sp>
      <p:sp>
        <p:nvSpPr>
          <p:cNvPr id="70" name="Rectangle 69">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71" name="Rectangle 70">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72" name="Rectangle 71">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73" name="Rectangle 72">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74" name="Rectangle 73">
            <a:hlinkHover r:id="" action="ppaction://noaction" highlightClick="1"/>
          </p:cNvPr>
          <p:cNvSpPr/>
          <p:nvPr/>
        </p:nvSpPr>
        <p:spPr>
          <a:xfrm>
            <a:off x="685800" y="28956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75" name="Rectangle 74">
            <a:hlinkHover r:id="" action="ppaction://noaction" highlightClick="1"/>
          </p:cNvPr>
          <p:cNvSpPr/>
          <p:nvPr/>
        </p:nvSpPr>
        <p:spPr>
          <a:xfrm>
            <a:off x="685800" y="28956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76" name="Rectangle 75">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77" name="Rectangle 76">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78" name="Rectangle 77">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79" name="Rectangle 78">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80" name="Rectangle 79">
            <a:hlinkHover r:id="" action="ppaction://noaction" highlightClick="1"/>
          </p:cNvPr>
          <p:cNvSpPr/>
          <p:nvPr/>
        </p:nvSpPr>
        <p:spPr>
          <a:xfrm>
            <a:off x="685800" y="34290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81" name="Rectangle 80">
            <a:hlinkHover r:id="" action="ppaction://noaction" highlightClick="1"/>
          </p:cNvPr>
          <p:cNvSpPr/>
          <p:nvPr/>
        </p:nvSpPr>
        <p:spPr>
          <a:xfrm>
            <a:off x="685800" y="34290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82" name="Rectangle 81">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83" name="Rectangle 82">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84" name="Rectangle 83">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85" name="Rectangle 84">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86" name="Rectangle 85">
            <a:hlinkHover r:id="" action="ppaction://noaction" highlightClick="1"/>
          </p:cNvPr>
          <p:cNvSpPr/>
          <p:nvPr/>
        </p:nvSpPr>
        <p:spPr>
          <a:xfrm>
            <a:off x="685800" y="44958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87" name="Rectangle 86">
            <a:hlinkHover r:id="" action="ppaction://noaction" highlightClick="1"/>
          </p:cNvPr>
          <p:cNvSpPr/>
          <p:nvPr/>
        </p:nvSpPr>
        <p:spPr>
          <a:xfrm>
            <a:off x="685800" y="44958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88" name="Rectangle 87">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90" name="Rectangle 89">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91" name="Rectangle 90">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92" name="Rectangle 91">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93" name="Rectangle 92">
            <a:hlinkHover r:id="" action="ppaction://noaction" highlightClick="1"/>
          </p:cNvPr>
          <p:cNvSpPr/>
          <p:nvPr/>
        </p:nvSpPr>
        <p:spPr>
          <a:xfrm>
            <a:off x="685800" y="39624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94" name="Rectangle 93">
            <a:hlinkHover r:id="" action="ppaction://noaction" highlightClick="1"/>
          </p:cNvPr>
          <p:cNvSpPr/>
          <p:nvPr/>
        </p:nvSpPr>
        <p:spPr>
          <a:xfrm>
            <a:off x="685800" y="39624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latin typeface="Tahoma" pitchFamily="34" charset="0"/>
              <a:ea typeface="Tahoma" pitchFamily="34" charset="0"/>
              <a:cs typeface="Tahoma" pitchFamily="34" charset="0"/>
            </a:endParaRPr>
          </a:p>
        </p:txBody>
      </p:sp>
      <p:sp>
        <p:nvSpPr>
          <p:cNvPr id="65" name="Rectangle 64">
            <a:hlinkHover r:id="" action="ppaction://noaction" highlightClick="1"/>
          </p:cNvPr>
          <p:cNvSpPr/>
          <p:nvPr/>
        </p:nvSpPr>
        <p:spPr>
          <a:xfrm>
            <a:off x="685800" y="39624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Amendments</a:t>
            </a:r>
            <a:endParaRPr lang="en-US" sz="1200" dirty="0">
              <a:latin typeface="Tahoma" pitchFamily="34" charset="0"/>
              <a:ea typeface="Tahoma" pitchFamily="34" charset="0"/>
              <a:cs typeface="Tahoma" pitchFamily="34" charset="0"/>
            </a:endParaRPr>
          </a:p>
        </p:txBody>
      </p:sp>
      <p:sp>
        <p:nvSpPr>
          <p:cNvPr id="66" name="Frame 65"/>
          <p:cNvSpPr/>
          <p:nvPr/>
        </p:nvSpPr>
        <p:spPr>
          <a:xfrm>
            <a:off x="685800" y="39624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Rectangle 39">
            <a:hlinkHover r:id="" action="ppaction://noaction" highlightClick="1"/>
          </p:cNvPr>
          <p:cNvSpPr/>
          <p:nvPr/>
        </p:nvSpPr>
        <p:spPr>
          <a:xfrm>
            <a:off x="685800" y="34290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Preamble</a:t>
            </a:r>
            <a:endParaRPr lang="en-US" sz="1200" dirty="0">
              <a:latin typeface="Tahoma" pitchFamily="34" charset="0"/>
              <a:ea typeface="Tahoma" pitchFamily="34" charset="0"/>
              <a:cs typeface="Tahoma" pitchFamily="34" charset="0"/>
            </a:endParaRPr>
          </a:p>
        </p:txBody>
      </p:sp>
      <p:sp>
        <p:nvSpPr>
          <p:cNvPr id="41" name="Frame 40"/>
          <p:cNvSpPr/>
          <p:nvPr/>
        </p:nvSpPr>
        <p:spPr>
          <a:xfrm>
            <a:off x="685800" y="34290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685800" y="44958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III</a:t>
            </a:r>
            <a:endParaRPr lang="en-US" sz="1200" dirty="0">
              <a:latin typeface="Tahoma" pitchFamily="34" charset="0"/>
              <a:ea typeface="Tahoma" pitchFamily="34" charset="0"/>
              <a:cs typeface="Tahoma" pitchFamily="34" charset="0"/>
            </a:endParaRPr>
          </a:p>
        </p:txBody>
      </p:sp>
      <p:sp>
        <p:nvSpPr>
          <p:cNvPr id="69" name="Frame 68"/>
          <p:cNvSpPr/>
          <p:nvPr/>
        </p:nvSpPr>
        <p:spPr>
          <a:xfrm>
            <a:off x="685800" y="44958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7">
            <a:hlinkHover r:id="" action="ppaction://noaction" highlightClick="1"/>
          </p:cNvPr>
          <p:cNvSpPr/>
          <p:nvPr/>
        </p:nvSpPr>
        <p:spPr>
          <a:xfrm>
            <a:off x="685800" y="2362200"/>
            <a:ext cx="1676400" cy="38099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II</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685800" y="2895600"/>
            <a:ext cx="1676400" cy="3810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Article I</a:t>
            </a:r>
            <a:endParaRPr lang="en-US" sz="1200" dirty="0">
              <a:latin typeface="Tahoma" pitchFamily="34" charset="0"/>
              <a:ea typeface="Tahoma" pitchFamily="34" charset="0"/>
              <a:cs typeface="Tahoma" pitchFamily="34" charset="0"/>
            </a:endParaRPr>
          </a:p>
        </p:txBody>
      </p:sp>
      <p:sp>
        <p:nvSpPr>
          <p:cNvPr id="36" name="Frame 35"/>
          <p:cNvSpPr/>
          <p:nvPr/>
        </p:nvSpPr>
        <p:spPr>
          <a:xfrm>
            <a:off x="685800" y="23622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Frame 66"/>
          <p:cNvSpPr/>
          <p:nvPr/>
        </p:nvSpPr>
        <p:spPr>
          <a:xfrm>
            <a:off x="685800" y="2895600"/>
            <a:ext cx="1676400" cy="381000"/>
          </a:xfrm>
          <a:prstGeom prst="frame">
            <a:avLst>
              <a:gd name="adj1" fmla="val 6912"/>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with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par>
                                <p:cTn id="7" presetID="1" presetClass="exit" presetSubtype="0" fill="hold" grpId="2" nodeType="withEffect">
                                  <p:stCondLst>
                                    <p:cond delay="0"/>
                                  </p:stCondLst>
                                  <p:childTnLst>
                                    <p:set>
                                      <p:cBhvr>
                                        <p:cTn id="8" dur="1" fill="hold">
                                          <p:stCondLst>
                                            <p:cond delay="0"/>
                                          </p:stCondLst>
                                        </p:cTn>
                                        <p:tgtEl>
                                          <p:spTgt spid="124"/>
                                        </p:tgtEl>
                                        <p:attrNameLst>
                                          <p:attrName>style.visibility</p:attrName>
                                        </p:attrNameLst>
                                      </p:cBhvr>
                                      <p:to>
                                        <p:strVal val="hidden"/>
                                      </p:to>
                                    </p:set>
                                  </p:childTnLst>
                                </p:cTn>
                              </p:par>
                              <p:par>
                                <p:cTn id="9" presetID="1" presetClass="exit" presetSubtype="0" fill="hold" grpId="2" nodeType="withEffect">
                                  <p:stCondLst>
                                    <p:cond delay="0"/>
                                  </p:stCondLst>
                                  <p:childTnLst>
                                    <p:set>
                                      <p:cBhvr>
                                        <p:cTn id="10" dur="1" fill="hold">
                                          <p:stCondLst>
                                            <p:cond delay="0"/>
                                          </p:stCondLst>
                                        </p:cTn>
                                        <p:tgtEl>
                                          <p:spTgt spid="123"/>
                                        </p:tgtEl>
                                        <p:attrNameLst>
                                          <p:attrName>style.visibility</p:attrName>
                                        </p:attrNameLst>
                                      </p:cBhvr>
                                      <p:to>
                                        <p:strVal val="hidden"/>
                                      </p:to>
                                    </p:set>
                                  </p:childTnLst>
                                </p:cTn>
                              </p:par>
                              <p:par>
                                <p:cTn id="11" presetID="1" presetClass="exit" presetSubtype="0" fill="hold" grpId="2" nodeType="withEffect">
                                  <p:stCondLst>
                                    <p:cond delay="0"/>
                                  </p:stCondLst>
                                  <p:childTnLst>
                                    <p:set>
                                      <p:cBhvr>
                                        <p:cTn id="12" dur="1" fill="hold">
                                          <p:stCondLst>
                                            <p:cond delay="0"/>
                                          </p:stCondLst>
                                        </p:cTn>
                                        <p:tgtEl>
                                          <p:spTgt spid="122"/>
                                        </p:tgtEl>
                                        <p:attrNameLst>
                                          <p:attrName>style.visibility</p:attrName>
                                        </p:attrNameLst>
                                      </p:cBhvr>
                                      <p:to>
                                        <p:strVal val="hidden"/>
                                      </p:to>
                                    </p:set>
                                  </p:childTnLst>
                                </p:cTn>
                              </p:par>
                              <p:par>
                                <p:cTn id="13" presetID="1" presetClass="exit" presetSubtype="0" fill="hold" grpId="2" nodeType="withEffect">
                                  <p:stCondLst>
                                    <p:cond delay="0"/>
                                  </p:stCondLst>
                                  <p:childTnLst>
                                    <p:set>
                                      <p:cBhvr>
                                        <p:cTn id="14" dur="1" fill="hold">
                                          <p:stCondLst>
                                            <p:cond delay="0"/>
                                          </p:stCondLst>
                                        </p:cTn>
                                        <p:tgtEl>
                                          <p:spTgt spid="42"/>
                                        </p:tgtEl>
                                        <p:attrNameLst>
                                          <p:attrName>style.visibility</p:attrName>
                                        </p:attrNameLst>
                                      </p:cBhvr>
                                      <p:to>
                                        <p:strVal val="hidden"/>
                                      </p:to>
                                    </p:set>
                                  </p:childTnLst>
                                </p:cTn>
                              </p:par>
                              <p:par>
                                <p:cTn id="15" presetID="1" presetClass="exit" presetSubtype="0" fill="hold" grpId="2" nodeType="withEffect">
                                  <p:stCondLst>
                                    <p:cond delay="0"/>
                                  </p:stCondLst>
                                  <p:childTnLst>
                                    <p:set>
                                      <p:cBhvr>
                                        <p:cTn id="16" dur="1" fill="hold">
                                          <p:stCondLst>
                                            <p:cond delay="0"/>
                                          </p:stCondLst>
                                        </p:cTn>
                                        <p:tgtEl>
                                          <p:spTgt spid="68"/>
                                        </p:tgtEl>
                                        <p:attrNameLst>
                                          <p:attrName>style.visibility</p:attrName>
                                        </p:attrNameLst>
                                      </p:cBhvr>
                                      <p:to>
                                        <p:strVal val="hidden"/>
                                      </p:to>
                                    </p:set>
                                  </p:childTnLst>
                                </p:cTn>
                              </p:par>
                              <p:par>
                                <p:cTn id="17" presetID="1" presetClass="entr" presetSubtype="0" fill="hold" grpId="2"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par>
                                <p:cTn id="19" presetID="1" presetClass="exit" presetSubtype="0" fill="hold" grpId="2" nodeType="withEffect">
                                  <p:stCondLst>
                                    <p:cond delay="0"/>
                                  </p:stCondLst>
                                  <p:childTnLst>
                                    <p:set>
                                      <p:cBhvr>
                                        <p:cTn id="20" dur="1" fill="hold">
                                          <p:stCondLst>
                                            <p:cond delay="0"/>
                                          </p:stCondLst>
                                        </p:cTn>
                                        <p:tgtEl>
                                          <p:spTgt spid="74"/>
                                        </p:tgtEl>
                                        <p:attrNameLst>
                                          <p:attrName>style.visibility</p:attrName>
                                        </p:attrNameLst>
                                      </p:cBhvr>
                                      <p:to>
                                        <p:strVal val="hidden"/>
                                      </p:to>
                                    </p:set>
                                  </p:childTnLst>
                                </p:cTn>
                              </p:par>
                              <p:par>
                                <p:cTn id="21" presetID="1" presetClass="exit" presetSubtype="0" fill="hold" grpId="2" nodeType="withEffect">
                                  <p:stCondLst>
                                    <p:cond delay="0"/>
                                  </p:stCondLst>
                                  <p:childTnLst>
                                    <p:set>
                                      <p:cBhvr>
                                        <p:cTn id="22" dur="1" fill="hold">
                                          <p:stCondLst>
                                            <p:cond delay="0"/>
                                          </p:stCondLst>
                                        </p:cTn>
                                        <p:tgtEl>
                                          <p:spTgt spid="73"/>
                                        </p:tgtEl>
                                        <p:attrNameLst>
                                          <p:attrName>style.visibility</p:attrName>
                                        </p:attrNameLst>
                                      </p:cBhvr>
                                      <p:to>
                                        <p:strVal val="hidden"/>
                                      </p:to>
                                    </p:set>
                                  </p:childTnLst>
                                </p:cTn>
                              </p:par>
                              <p:par>
                                <p:cTn id="23" presetID="1" presetClass="exit" presetSubtype="0" fill="hold" grpId="2" nodeType="withEffect">
                                  <p:stCondLst>
                                    <p:cond delay="0"/>
                                  </p:stCondLst>
                                  <p:childTnLst>
                                    <p:set>
                                      <p:cBhvr>
                                        <p:cTn id="24" dur="1" fill="hold">
                                          <p:stCondLst>
                                            <p:cond delay="0"/>
                                          </p:stCondLst>
                                        </p:cTn>
                                        <p:tgtEl>
                                          <p:spTgt spid="72"/>
                                        </p:tgtEl>
                                        <p:attrNameLst>
                                          <p:attrName>style.visibility</p:attrName>
                                        </p:attrNameLst>
                                      </p:cBhvr>
                                      <p:to>
                                        <p:strVal val="hidden"/>
                                      </p:to>
                                    </p:set>
                                  </p:childTnLst>
                                </p:cTn>
                              </p:par>
                              <p:par>
                                <p:cTn id="25" presetID="1" presetClass="exit" presetSubtype="0" fill="hold" grpId="2" nodeType="withEffect">
                                  <p:stCondLst>
                                    <p:cond delay="0"/>
                                  </p:stCondLst>
                                  <p:childTnLst>
                                    <p:set>
                                      <p:cBhvr>
                                        <p:cTn id="26" dur="1" fill="hold">
                                          <p:stCondLst>
                                            <p:cond delay="0"/>
                                          </p:stCondLst>
                                        </p:cTn>
                                        <p:tgtEl>
                                          <p:spTgt spid="71"/>
                                        </p:tgtEl>
                                        <p:attrNameLst>
                                          <p:attrName>style.visibility</p:attrName>
                                        </p:attrNameLst>
                                      </p:cBhvr>
                                      <p:to>
                                        <p:strVal val="hidden"/>
                                      </p:to>
                                    </p:set>
                                  </p:childTnLst>
                                </p:cTn>
                              </p:par>
                              <p:par>
                                <p:cTn id="27" presetID="1" presetClass="exit" presetSubtype="0" fill="hold" grpId="2" nodeType="withEffect">
                                  <p:stCondLst>
                                    <p:cond delay="0"/>
                                  </p:stCondLst>
                                  <p:childTnLst>
                                    <p:set>
                                      <p:cBhvr>
                                        <p:cTn id="28" dur="1" fill="hold">
                                          <p:stCondLst>
                                            <p:cond delay="0"/>
                                          </p:stCondLst>
                                        </p:cTn>
                                        <p:tgtEl>
                                          <p:spTgt spid="70"/>
                                        </p:tgtEl>
                                        <p:attrNameLst>
                                          <p:attrName>style.visibility</p:attrName>
                                        </p:attrNameLst>
                                      </p:cBhvr>
                                      <p:to>
                                        <p:strVal val="hidden"/>
                                      </p:to>
                                    </p:set>
                                  </p:childTnLst>
                                </p:cTn>
                              </p:par>
                              <p:par>
                                <p:cTn id="29" presetID="1" presetClass="entr" presetSubtype="0" fill="hold" grpId="2" nodeType="with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par>
                                <p:cTn id="31" presetID="1" presetClass="exit" presetSubtype="0" fill="hold" grpId="2" nodeType="withEffect">
                                  <p:stCondLst>
                                    <p:cond delay="0"/>
                                  </p:stCondLst>
                                  <p:childTnLst>
                                    <p:set>
                                      <p:cBhvr>
                                        <p:cTn id="32" dur="1" fill="hold">
                                          <p:stCondLst>
                                            <p:cond delay="0"/>
                                          </p:stCondLst>
                                        </p:cTn>
                                        <p:tgtEl>
                                          <p:spTgt spid="80"/>
                                        </p:tgtEl>
                                        <p:attrNameLst>
                                          <p:attrName>style.visibility</p:attrName>
                                        </p:attrNameLst>
                                      </p:cBhvr>
                                      <p:to>
                                        <p:strVal val="hidden"/>
                                      </p:to>
                                    </p:set>
                                  </p:childTnLst>
                                </p:cTn>
                              </p:par>
                              <p:par>
                                <p:cTn id="33" presetID="1" presetClass="exit" presetSubtype="0" fill="hold" grpId="2" nodeType="withEffect">
                                  <p:stCondLst>
                                    <p:cond delay="0"/>
                                  </p:stCondLst>
                                  <p:childTnLst>
                                    <p:set>
                                      <p:cBhvr>
                                        <p:cTn id="34" dur="1" fill="hold">
                                          <p:stCondLst>
                                            <p:cond delay="0"/>
                                          </p:stCondLst>
                                        </p:cTn>
                                        <p:tgtEl>
                                          <p:spTgt spid="79"/>
                                        </p:tgtEl>
                                        <p:attrNameLst>
                                          <p:attrName>style.visibility</p:attrName>
                                        </p:attrNameLst>
                                      </p:cBhvr>
                                      <p:to>
                                        <p:strVal val="hidden"/>
                                      </p:to>
                                    </p:set>
                                  </p:childTnLst>
                                </p:cTn>
                              </p:par>
                              <p:par>
                                <p:cTn id="35" presetID="1" presetClass="exit" presetSubtype="0" fill="hold" grpId="2" nodeType="withEffect">
                                  <p:stCondLst>
                                    <p:cond delay="0"/>
                                  </p:stCondLst>
                                  <p:childTnLst>
                                    <p:set>
                                      <p:cBhvr>
                                        <p:cTn id="36" dur="1" fill="hold">
                                          <p:stCondLst>
                                            <p:cond delay="0"/>
                                          </p:stCondLst>
                                        </p:cTn>
                                        <p:tgtEl>
                                          <p:spTgt spid="78"/>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77"/>
                                        </p:tgtEl>
                                        <p:attrNameLst>
                                          <p:attrName>style.visibility</p:attrName>
                                        </p:attrNameLst>
                                      </p:cBhvr>
                                      <p:to>
                                        <p:strVal val="hidden"/>
                                      </p:to>
                                    </p:set>
                                  </p:childTnLst>
                                </p:cTn>
                              </p:par>
                              <p:par>
                                <p:cTn id="39" presetID="1" presetClass="exit" presetSubtype="0" fill="hold" grpId="2" nodeType="withEffect">
                                  <p:stCondLst>
                                    <p:cond delay="0"/>
                                  </p:stCondLst>
                                  <p:childTnLst>
                                    <p:set>
                                      <p:cBhvr>
                                        <p:cTn id="40" dur="1" fill="hold">
                                          <p:stCondLst>
                                            <p:cond delay="0"/>
                                          </p:stCondLst>
                                        </p:cTn>
                                        <p:tgtEl>
                                          <p:spTgt spid="76"/>
                                        </p:tgtEl>
                                        <p:attrNameLst>
                                          <p:attrName>style.visibility</p:attrName>
                                        </p:attrNameLst>
                                      </p:cBhvr>
                                      <p:to>
                                        <p:strVal val="hidden"/>
                                      </p:to>
                                    </p:set>
                                  </p:childTnLst>
                                </p:cTn>
                              </p:par>
                              <p:par>
                                <p:cTn id="41" presetID="1" presetClass="entr" presetSubtype="0" fill="hold" grpId="2" nodeType="withEffect">
                                  <p:stCondLst>
                                    <p:cond delay="0"/>
                                  </p:stCondLst>
                                  <p:childTnLst>
                                    <p:set>
                                      <p:cBhvr>
                                        <p:cTn id="42" dur="1" fill="hold">
                                          <p:stCondLst>
                                            <p:cond delay="0"/>
                                          </p:stCondLst>
                                        </p:cTn>
                                        <p:tgtEl>
                                          <p:spTgt spid="87"/>
                                        </p:tgtEl>
                                        <p:attrNameLst>
                                          <p:attrName>style.visibility</p:attrName>
                                        </p:attrNameLst>
                                      </p:cBhvr>
                                      <p:to>
                                        <p:strVal val="visible"/>
                                      </p:to>
                                    </p:set>
                                  </p:childTnLst>
                                </p:cTn>
                              </p:par>
                              <p:par>
                                <p:cTn id="43" presetID="1" presetClass="exit" presetSubtype="0" fill="hold" grpId="2" nodeType="withEffect">
                                  <p:stCondLst>
                                    <p:cond delay="0"/>
                                  </p:stCondLst>
                                  <p:childTnLst>
                                    <p:set>
                                      <p:cBhvr>
                                        <p:cTn id="44" dur="1" fill="hold">
                                          <p:stCondLst>
                                            <p:cond delay="0"/>
                                          </p:stCondLst>
                                        </p:cTn>
                                        <p:tgtEl>
                                          <p:spTgt spid="86"/>
                                        </p:tgtEl>
                                        <p:attrNameLst>
                                          <p:attrName>style.visibility</p:attrName>
                                        </p:attrNameLst>
                                      </p:cBhvr>
                                      <p:to>
                                        <p:strVal val="hidden"/>
                                      </p:to>
                                    </p:set>
                                  </p:childTnLst>
                                </p:cTn>
                              </p:par>
                              <p:par>
                                <p:cTn id="45" presetID="1" presetClass="exit" presetSubtype="0" fill="hold" grpId="2" nodeType="withEffect">
                                  <p:stCondLst>
                                    <p:cond delay="0"/>
                                  </p:stCondLst>
                                  <p:childTnLst>
                                    <p:set>
                                      <p:cBhvr>
                                        <p:cTn id="46" dur="1" fill="hold">
                                          <p:stCondLst>
                                            <p:cond delay="0"/>
                                          </p:stCondLst>
                                        </p:cTn>
                                        <p:tgtEl>
                                          <p:spTgt spid="85"/>
                                        </p:tgtEl>
                                        <p:attrNameLst>
                                          <p:attrName>style.visibility</p:attrName>
                                        </p:attrNameLst>
                                      </p:cBhvr>
                                      <p:to>
                                        <p:strVal val="hidden"/>
                                      </p:to>
                                    </p:set>
                                  </p:childTnLst>
                                </p:cTn>
                              </p:par>
                              <p:par>
                                <p:cTn id="47" presetID="1" presetClass="exit" presetSubtype="0" fill="hold" grpId="2" nodeType="withEffect">
                                  <p:stCondLst>
                                    <p:cond delay="0"/>
                                  </p:stCondLst>
                                  <p:childTnLst>
                                    <p:set>
                                      <p:cBhvr>
                                        <p:cTn id="48" dur="1" fill="hold">
                                          <p:stCondLst>
                                            <p:cond delay="0"/>
                                          </p:stCondLst>
                                        </p:cTn>
                                        <p:tgtEl>
                                          <p:spTgt spid="84"/>
                                        </p:tgtEl>
                                        <p:attrNameLst>
                                          <p:attrName>style.visibility</p:attrName>
                                        </p:attrNameLst>
                                      </p:cBhvr>
                                      <p:to>
                                        <p:strVal val="hidden"/>
                                      </p:to>
                                    </p:set>
                                  </p:childTnLst>
                                </p:cTn>
                              </p:par>
                              <p:par>
                                <p:cTn id="49" presetID="1" presetClass="exit" presetSubtype="0" fill="hold" grpId="2" nodeType="withEffect">
                                  <p:stCondLst>
                                    <p:cond delay="0"/>
                                  </p:stCondLst>
                                  <p:childTnLst>
                                    <p:set>
                                      <p:cBhvr>
                                        <p:cTn id="50" dur="1" fill="hold">
                                          <p:stCondLst>
                                            <p:cond delay="0"/>
                                          </p:stCondLst>
                                        </p:cTn>
                                        <p:tgtEl>
                                          <p:spTgt spid="83"/>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82"/>
                                        </p:tgtEl>
                                        <p:attrNameLst>
                                          <p:attrName>style.visibility</p:attrName>
                                        </p:attrNameLst>
                                      </p:cBhvr>
                                      <p:to>
                                        <p:strVal val="hidden"/>
                                      </p:to>
                                    </p:set>
                                  </p:childTnLst>
                                </p:cTn>
                              </p:par>
                              <p:par>
                                <p:cTn id="53" presetID="1" presetClass="entr" presetSubtype="0" fill="hold" grpId="2" nodeType="withEffect">
                                  <p:stCondLst>
                                    <p:cond delay="0"/>
                                  </p:stCondLst>
                                  <p:childTnLst>
                                    <p:set>
                                      <p:cBhvr>
                                        <p:cTn id="54" dur="1" fill="hold">
                                          <p:stCondLst>
                                            <p:cond delay="0"/>
                                          </p:stCondLst>
                                        </p:cTn>
                                        <p:tgtEl>
                                          <p:spTgt spid="94"/>
                                        </p:tgtEl>
                                        <p:attrNameLst>
                                          <p:attrName>style.visibility</p:attrName>
                                        </p:attrNameLst>
                                      </p:cBhvr>
                                      <p:to>
                                        <p:strVal val="visible"/>
                                      </p:to>
                                    </p:set>
                                  </p:childTnLst>
                                </p:cTn>
                              </p:par>
                              <p:par>
                                <p:cTn id="55" presetID="1" presetClass="exit" presetSubtype="0" fill="hold" grpId="2" nodeType="withEffect">
                                  <p:stCondLst>
                                    <p:cond delay="0"/>
                                  </p:stCondLst>
                                  <p:childTnLst>
                                    <p:set>
                                      <p:cBhvr>
                                        <p:cTn id="56" dur="1" fill="hold">
                                          <p:stCondLst>
                                            <p:cond delay="0"/>
                                          </p:stCondLst>
                                        </p:cTn>
                                        <p:tgtEl>
                                          <p:spTgt spid="93"/>
                                        </p:tgtEl>
                                        <p:attrNameLst>
                                          <p:attrName>style.visibility</p:attrName>
                                        </p:attrNameLst>
                                      </p:cBhvr>
                                      <p:to>
                                        <p:strVal val="hidden"/>
                                      </p:to>
                                    </p:set>
                                  </p:childTnLst>
                                </p:cTn>
                              </p:par>
                              <p:par>
                                <p:cTn id="57" presetID="1" presetClass="exit" presetSubtype="0" fill="hold" grpId="2" nodeType="withEffect">
                                  <p:stCondLst>
                                    <p:cond delay="0"/>
                                  </p:stCondLst>
                                  <p:childTnLst>
                                    <p:set>
                                      <p:cBhvr>
                                        <p:cTn id="58" dur="1" fill="hold">
                                          <p:stCondLst>
                                            <p:cond delay="0"/>
                                          </p:stCondLst>
                                        </p:cTn>
                                        <p:tgtEl>
                                          <p:spTgt spid="92"/>
                                        </p:tgtEl>
                                        <p:attrNameLst>
                                          <p:attrName>style.visibility</p:attrName>
                                        </p:attrNameLst>
                                      </p:cBhvr>
                                      <p:to>
                                        <p:strVal val="hidden"/>
                                      </p:to>
                                    </p:set>
                                  </p:childTnLst>
                                </p:cTn>
                              </p:par>
                              <p:par>
                                <p:cTn id="59" presetID="1" presetClass="exit" presetSubtype="0" fill="hold" grpId="2" nodeType="withEffect">
                                  <p:stCondLst>
                                    <p:cond delay="0"/>
                                  </p:stCondLst>
                                  <p:childTnLst>
                                    <p:set>
                                      <p:cBhvr>
                                        <p:cTn id="60" dur="1" fill="hold">
                                          <p:stCondLst>
                                            <p:cond delay="0"/>
                                          </p:stCondLst>
                                        </p:cTn>
                                        <p:tgtEl>
                                          <p:spTgt spid="91"/>
                                        </p:tgtEl>
                                        <p:attrNameLst>
                                          <p:attrName>style.visibility</p:attrName>
                                        </p:attrNameLst>
                                      </p:cBhvr>
                                      <p:to>
                                        <p:strVal val="hidden"/>
                                      </p:to>
                                    </p:set>
                                  </p:childTnLst>
                                </p:cTn>
                              </p:par>
                              <p:par>
                                <p:cTn id="61" presetID="1" presetClass="exit" presetSubtype="0" fill="hold" grpId="2" nodeType="withEffect">
                                  <p:stCondLst>
                                    <p:cond delay="0"/>
                                  </p:stCondLst>
                                  <p:childTnLst>
                                    <p:set>
                                      <p:cBhvr>
                                        <p:cTn id="62" dur="1" fill="hold">
                                          <p:stCondLst>
                                            <p:cond delay="0"/>
                                          </p:stCondLst>
                                        </p:cTn>
                                        <p:tgtEl>
                                          <p:spTgt spid="90"/>
                                        </p:tgtEl>
                                        <p:attrNameLst>
                                          <p:attrName>style.visibility</p:attrName>
                                        </p:attrNameLst>
                                      </p:cBhvr>
                                      <p:to>
                                        <p:strVal val="hidden"/>
                                      </p:to>
                                    </p:set>
                                  </p:childTnLst>
                                </p:cTn>
                              </p:par>
                              <p:par>
                                <p:cTn id="63" presetID="1" presetClass="exit" presetSubtype="0" fill="hold" grpId="2" nodeType="withEffect">
                                  <p:stCondLst>
                                    <p:cond delay="0"/>
                                  </p:stCondLst>
                                  <p:childTnLst>
                                    <p:set>
                                      <p:cBhvr>
                                        <p:cTn id="64" dur="1" fill="hold">
                                          <p:stCondLst>
                                            <p:cond delay="0"/>
                                          </p:stCondLst>
                                        </p:cTn>
                                        <p:tgtEl>
                                          <p:spTgt spid="8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5" restart="whenNotActive" fill="hold" evtFilter="cancelBubble" nodeType="interactiveSeq">
                <p:stCondLst>
                  <p:cond evt="onClick" delay="0">
                    <p:tgtEl>
                      <p:spTgt spid="23"/>
                    </p:tgtEl>
                  </p:cond>
                </p:stCondLst>
                <p:endSync evt="end" delay="0">
                  <p:rtn val="all"/>
                </p:endSync>
                <p:childTnLst>
                  <p:par>
                    <p:cTn id="66" fill="hold">
                      <p:stCondLst>
                        <p:cond delay="0"/>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67"/>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69"/>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66"/>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88" restart="whenNotActive" fill="hold" evtFilter="cancelBubble" nodeType="interactiveSeq">
                <p:stCondLst>
                  <p:cond evt="onClick" delay="0">
                    <p:tgtEl>
                      <p:spTgt spid="122"/>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42"/>
                                        </p:tgtEl>
                                        <p:attrNameLst>
                                          <p:attrName>style.visibility</p:attrName>
                                        </p:attrNameLst>
                                      </p:cBhvr>
                                      <p:to>
                                        <p:strVal val="visible"/>
                                      </p:to>
                                    </p:set>
                                  </p:childTnLst>
                                </p:cTn>
                              </p:par>
                              <p:par>
                                <p:cTn id="93" presetID="1" presetClass="exit" presetSubtype="0" fill="hold" grpId="1" nodeType="withEffect">
                                  <p:stCondLst>
                                    <p:cond delay="0"/>
                                  </p:stCondLst>
                                  <p:childTnLst>
                                    <p:set>
                                      <p:cBhvr>
                                        <p:cTn id="94" dur="1" fill="hold">
                                          <p:stCondLst>
                                            <p:cond delay="0"/>
                                          </p:stCondLst>
                                        </p:cTn>
                                        <p:tgtEl>
                                          <p:spTgt spid="122"/>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seq concurrent="1" nextAc="seek">
              <p:cTn id="95" restart="whenNotActive" fill="hold" evtFilter="cancelBubble" nodeType="interactiveSeq">
                <p:stCondLst>
                  <p:cond evt="onClick" delay="0">
                    <p:tgtEl>
                      <p:spTgt spid="123"/>
                    </p:tgtEl>
                  </p:cond>
                </p:stCondLst>
                <p:endSync evt="end" delay="0">
                  <p:rtn val="all"/>
                </p:endSync>
                <p:childTnLst>
                  <p:par>
                    <p:cTn id="96" fill="hold">
                      <p:stCondLst>
                        <p:cond delay="0"/>
                      </p:stCondLst>
                      <p:childTnLst>
                        <p:par>
                          <p:cTn id="97" fill="hold">
                            <p:stCondLst>
                              <p:cond delay="0"/>
                            </p:stCondLst>
                            <p:childTnLst>
                              <p:par>
                                <p:cTn id="98" presetID="1" presetClass="entr" presetSubtype="0" fill="hold" grpId="0" nodeType="clickEffect">
                                  <p:stCondLst>
                                    <p:cond delay="0"/>
                                  </p:stCondLst>
                                  <p:childTnLst>
                                    <p:set>
                                      <p:cBhvr>
                                        <p:cTn id="99" dur="1" fill="hold">
                                          <p:stCondLst>
                                            <p:cond delay="0"/>
                                          </p:stCondLst>
                                        </p:cTn>
                                        <p:tgtEl>
                                          <p:spTgt spid="122"/>
                                        </p:tgtEl>
                                        <p:attrNameLst>
                                          <p:attrName>style.visibility</p:attrName>
                                        </p:attrNameLst>
                                      </p:cBhvr>
                                      <p:to>
                                        <p:strVal val="visible"/>
                                      </p:to>
                                    </p:set>
                                  </p:childTnLst>
                                </p:cTn>
                              </p:par>
                              <p:par>
                                <p:cTn id="100" presetID="1" presetClass="exit" presetSubtype="0" fill="hold" grpId="1" nodeType="withEffect">
                                  <p:stCondLst>
                                    <p:cond delay="0"/>
                                  </p:stCondLst>
                                  <p:childTnLst>
                                    <p:set>
                                      <p:cBhvr>
                                        <p:cTn id="101" dur="1" fill="hold">
                                          <p:stCondLst>
                                            <p:cond delay="0"/>
                                          </p:stCondLst>
                                        </p:cTn>
                                        <p:tgtEl>
                                          <p:spTgt spid="123"/>
                                        </p:tgtEl>
                                        <p:attrNameLst>
                                          <p:attrName>style.visibility</p:attrName>
                                        </p:attrNameLst>
                                      </p:cBhvr>
                                      <p:to>
                                        <p:strVal val="hidden"/>
                                      </p:to>
                                    </p:set>
                                  </p:childTnLst>
                                </p:cTn>
                              </p:par>
                            </p:childTnLst>
                          </p:cTn>
                        </p:par>
                      </p:childTnLst>
                    </p:cTn>
                  </p:par>
                </p:childTnLst>
              </p:cTn>
              <p:nextCondLst>
                <p:cond evt="onClick" delay="0">
                  <p:tgtEl>
                    <p:spTgt spid="123"/>
                  </p:tgtEl>
                </p:cond>
              </p:nextCondLst>
            </p:seq>
            <p:seq concurrent="1" nextAc="seek">
              <p:cTn id="102" restart="whenNotActive" fill="hold" evtFilter="cancelBubble" nodeType="interactiveSeq">
                <p:stCondLst>
                  <p:cond evt="onClick" delay="0">
                    <p:tgtEl>
                      <p:spTgt spid="124"/>
                    </p:tgtEl>
                  </p:cond>
                </p:stCondLst>
                <p:endSync evt="end" delay="0">
                  <p:rtn val="all"/>
                </p:endSync>
                <p:childTnLst>
                  <p:par>
                    <p:cTn id="103" fill="hold">
                      <p:stCondLst>
                        <p:cond delay="0"/>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123"/>
                                        </p:tgtEl>
                                        <p:attrNameLst>
                                          <p:attrName>style.visibility</p:attrName>
                                        </p:attrNameLst>
                                      </p:cBhvr>
                                      <p:to>
                                        <p:strVal val="visible"/>
                                      </p:to>
                                    </p:set>
                                  </p:childTnLst>
                                </p:cTn>
                              </p:par>
                              <p:par>
                                <p:cTn id="107" presetID="1" presetClass="exit" presetSubtype="0" fill="hold" grpId="1" nodeType="withEffect">
                                  <p:stCondLst>
                                    <p:cond delay="0"/>
                                  </p:stCondLst>
                                  <p:childTnLst>
                                    <p:set>
                                      <p:cBhvr>
                                        <p:cTn id="108" dur="1" fill="hold">
                                          <p:stCondLst>
                                            <p:cond delay="0"/>
                                          </p:stCondLst>
                                        </p:cTn>
                                        <p:tgtEl>
                                          <p:spTgt spid="124"/>
                                        </p:tgtEl>
                                        <p:attrNameLst>
                                          <p:attrName>style.visibility</p:attrName>
                                        </p:attrNameLst>
                                      </p:cBhvr>
                                      <p:to>
                                        <p:strVal val="hidden"/>
                                      </p:to>
                                    </p:set>
                                  </p:childTnLst>
                                </p:cTn>
                              </p:par>
                            </p:childTnLst>
                          </p:cTn>
                        </p:par>
                      </p:childTnLst>
                    </p:cTn>
                  </p:par>
                </p:childTnLst>
              </p:cTn>
              <p:nextCondLst>
                <p:cond evt="onClick" delay="0">
                  <p:tgtEl>
                    <p:spTgt spid="124"/>
                  </p:tgtEl>
                </p:cond>
              </p:nextCondLst>
            </p:seq>
            <p:seq concurrent="1" nextAc="seek">
              <p:cTn id="109" restart="whenNotActive" fill="hold" evtFilter="cancelBubble" nodeType="interactiveSeq">
                <p:stCondLst>
                  <p:cond evt="onClick" delay="0">
                    <p:tgtEl>
                      <p:spTgt spid="125"/>
                    </p:tgtEl>
                  </p:cond>
                </p:stCondLst>
                <p:endSync evt="end" delay="0">
                  <p:rtn val="all"/>
                </p:endSync>
                <p:childTnLst>
                  <p:par>
                    <p:cTn id="110" fill="hold">
                      <p:stCondLst>
                        <p:cond delay="0"/>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124"/>
                                        </p:tgtEl>
                                        <p:attrNameLst>
                                          <p:attrName>style.visibility</p:attrName>
                                        </p:attrNameLst>
                                      </p:cBhvr>
                                      <p:to>
                                        <p:strVal val="visible"/>
                                      </p:to>
                                    </p:set>
                                  </p:childTnLst>
                                </p:cTn>
                              </p:par>
                              <p:par>
                                <p:cTn id="114" presetID="1" presetClass="exit" presetSubtype="0" fill="hold" grpId="1" nodeType="withEffect">
                                  <p:stCondLst>
                                    <p:cond delay="0"/>
                                  </p:stCondLst>
                                  <p:childTnLst>
                                    <p:set>
                                      <p:cBhvr>
                                        <p:cTn id="115" dur="1" fill="hold">
                                          <p:stCondLst>
                                            <p:cond delay="0"/>
                                          </p:stCondLst>
                                        </p:cTn>
                                        <p:tgtEl>
                                          <p:spTgt spid="125"/>
                                        </p:tgtEl>
                                        <p:attrNameLst>
                                          <p:attrName>style.visibility</p:attrName>
                                        </p:attrNameLst>
                                      </p:cBhvr>
                                      <p:to>
                                        <p:strVal val="hidden"/>
                                      </p:to>
                                    </p:set>
                                  </p:childTnLst>
                                </p:cTn>
                              </p:par>
                            </p:childTnLst>
                          </p:cTn>
                        </p:par>
                      </p:childTnLst>
                    </p:cTn>
                  </p:par>
                </p:childTnLst>
              </p:cTn>
              <p:nextCondLst>
                <p:cond evt="onClick" delay="0">
                  <p:tgtEl>
                    <p:spTgt spid="125"/>
                  </p:tgtEl>
                </p:cond>
              </p:nextCondLst>
            </p:seq>
            <p:seq concurrent="1" nextAc="seek">
              <p:cTn id="116" restart="whenNotActive" fill="hold" evtFilter="cancelBubble" nodeType="interactiveSeq">
                <p:stCondLst>
                  <p:cond evt="onClick" delay="0">
                    <p:tgtEl>
                      <p:spTgt spid="42"/>
                    </p:tgtEl>
                  </p:cond>
                </p:stCondLst>
                <p:endSync evt="end" delay="0">
                  <p:rtn val="all"/>
                </p:endSync>
                <p:childTnLst>
                  <p:par>
                    <p:cTn id="117" fill="hold">
                      <p:stCondLst>
                        <p:cond delay="0"/>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68"/>
                                        </p:tgtEl>
                                        <p:attrNameLst>
                                          <p:attrName>style.visibility</p:attrName>
                                        </p:attrNameLst>
                                      </p:cBhvr>
                                      <p:to>
                                        <p:strVal val="visible"/>
                                      </p:to>
                                    </p:set>
                                  </p:childTnLst>
                                </p:cTn>
                              </p:par>
                              <p:par>
                                <p:cTn id="121" presetID="1" presetClass="exit" presetSubtype="0" fill="hold" grpId="1" nodeType="withEffect">
                                  <p:stCondLst>
                                    <p:cond delay="0"/>
                                  </p:stCondLst>
                                  <p:childTnLst>
                                    <p:set>
                                      <p:cBhvr>
                                        <p:cTn id="122" dur="1" fill="hold">
                                          <p:stCondLst>
                                            <p:cond delay="0"/>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23" restart="whenNotActive" fill="hold" evtFilter="cancelBubble" nodeType="interactiveSeq">
                <p:stCondLst>
                  <p:cond evt="onClick" delay="0">
                    <p:tgtEl>
                      <p:spTgt spid="68"/>
                    </p:tgtEl>
                  </p:cond>
                </p:stCondLst>
                <p:endSync evt="end" delay="0">
                  <p:rtn val="all"/>
                </p:endSync>
                <p:childTnLst>
                  <p:par>
                    <p:cTn id="124" fill="hold">
                      <p:stCondLst>
                        <p:cond delay="0"/>
                      </p:stCondLst>
                      <p:childTnLst>
                        <p:par>
                          <p:cTn id="125" fill="hold">
                            <p:stCondLst>
                              <p:cond delay="0"/>
                            </p:stCondLst>
                            <p:childTnLst>
                              <p:par>
                                <p:cTn id="126" presetID="1" presetClass="entr" presetSubtype="0" fill="hold" grpId="0" nodeType="clickEffect">
                                  <p:stCondLst>
                                    <p:cond delay="0"/>
                                  </p:stCondLst>
                                  <p:childTnLst>
                                    <p:set>
                                      <p:cBhvr>
                                        <p:cTn id="127" dur="1" fill="hold">
                                          <p:stCondLst>
                                            <p:cond delay="0"/>
                                          </p:stCondLst>
                                        </p:cTn>
                                        <p:tgtEl>
                                          <p:spTgt spid="125"/>
                                        </p:tgtEl>
                                        <p:attrNameLst>
                                          <p:attrName>style.visibility</p:attrName>
                                        </p:attrNameLst>
                                      </p:cBhvr>
                                      <p:to>
                                        <p:strVal val="visible"/>
                                      </p:to>
                                    </p:set>
                                  </p:childTnLst>
                                </p:cTn>
                              </p:par>
                              <p:par>
                                <p:cTn id="128" presetID="1" presetClass="exit" presetSubtype="0" fill="hold" grpId="1" nodeType="withEffect">
                                  <p:stCondLst>
                                    <p:cond delay="0"/>
                                  </p:stCondLst>
                                  <p:childTnLst>
                                    <p:set>
                                      <p:cBhvr>
                                        <p:cTn id="129"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68"/>
                  </p:tgtEl>
                </p:cond>
              </p:nextCondLst>
            </p:seq>
            <p:seq concurrent="1" nextAc="seek">
              <p:cTn id="130" restart="whenNotActive" fill="hold" evtFilter="cancelBubble" nodeType="interactiveSeq">
                <p:stCondLst>
                  <p:cond evt="onClick" delay="0">
                    <p:tgtEl>
                      <p:spTgt spid="72"/>
                    </p:tgtEl>
                  </p:cond>
                </p:stCondLst>
                <p:endSync evt="end" delay="0">
                  <p:rtn val="all"/>
                </p:endSync>
                <p:childTnLst>
                  <p:par>
                    <p:cTn id="131" fill="hold">
                      <p:stCondLst>
                        <p:cond delay="0"/>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71"/>
                                        </p:tgtEl>
                                        <p:attrNameLst>
                                          <p:attrName>style.visibility</p:attrName>
                                        </p:attrNameLst>
                                      </p:cBhvr>
                                      <p:to>
                                        <p:strVal val="visible"/>
                                      </p:to>
                                    </p:set>
                                  </p:childTnLst>
                                </p:cTn>
                              </p:par>
                              <p:par>
                                <p:cTn id="135" presetID="1" presetClass="exit" presetSubtype="0" fill="hold" grpId="1" nodeType="withEffect">
                                  <p:stCondLst>
                                    <p:cond delay="0"/>
                                  </p:stCondLst>
                                  <p:childTnLst>
                                    <p:set>
                                      <p:cBhvr>
                                        <p:cTn id="136" dur="1" fill="hold">
                                          <p:stCondLst>
                                            <p:cond delay="0"/>
                                          </p:stCondLst>
                                        </p:cTn>
                                        <p:tgtEl>
                                          <p:spTgt spid="72"/>
                                        </p:tgtEl>
                                        <p:attrNameLst>
                                          <p:attrName>style.visibility</p:attrName>
                                        </p:attrNameLst>
                                      </p:cBhvr>
                                      <p:to>
                                        <p:strVal val="hidden"/>
                                      </p:to>
                                    </p:set>
                                  </p:childTnLst>
                                </p:cTn>
                              </p:par>
                            </p:childTnLst>
                          </p:cTn>
                        </p:par>
                      </p:childTnLst>
                    </p:cTn>
                  </p:par>
                </p:childTnLst>
              </p:cTn>
              <p:nextCondLst>
                <p:cond evt="onClick" delay="0">
                  <p:tgtEl>
                    <p:spTgt spid="72"/>
                  </p:tgtEl>
                </p:cond>
              </p:nextCondLst>
            </p:seq>
            <p:seq concurrent="1" nextAc="seek">
              <p:cTn id="137" restart="whenNotActive" fill="hold" evtFilter="cancelBubble" nodeType="interactiveSeq">
                <p:stCondLst>
                  <p:cond evt="onClick" delay="0">
                    <p:tgtEl>
                      <p:spTgt spid="73"/>
                    </p:tgtEl>
                  </p:cond>
                </p:stCondLst>
                <p:endSync evt="end" delay="0">
                  <p:rtn val="all"/>
                </p:endSync>
                <p:childTnLst>
                  <p:par>
                    <p:cTn id="138" fill="hold">
                      <p:stCondLst>
                        <p:cond delay="0"/>
                      </p:stCondLst>
                      <p:childTnLst>
                        <p:par>
                          <p:cTn id="139" fill="hold">
                            <p:stCondLst>
                              <p:cond delay="0"/>
                            </p:stCondLst>
                            <p:childTnLst>
                              <p:par>
                                <p:cTn id="140" presetID="1" presetClass="entr" presetSubtype="0" fill="hold" grpId="0" nodeType="clickEffect">
                                  <p:stCondLst>
                                    <p:cond delay="0"/>
                                  </p:stCondLst>
                                  <p:childTnLst>
                                    <p:set>
                                      <p:cBhvr>
                                        <p:cTn id="141" dur="1" fill="hold">
                                          <p:stCondLst>
                                            <p:cond delay="0"/>
                                          </p:stCondLst>
                                        </p:cTn>
                                        <p:tgtEl>
                                          <p:spTgt spid="72"/>
                                        </p:tgtEl>
                                        <p:attrNameLst>
                                          <p:attrName>style.visibility</p:attrName>
                                        </p:attrNameLst>
                                      </p:cBhvr>
                                      <p:to>
                                        <p:strVal val="visible"/>
                                      </p:to>
                                    </p:set>
                                  </p:childTnLst>
                                </p:cTn>
                              </p:par>
                              <p:par>
                                <p:cTn id="142" presetID="1" presetClass="exit" presetSubtype="0" fill="hold" grpId="1" nodeType="withEffect">
                                  <p:stCondLst>
                                    <p:cond delay="0"/>
                                  </p:stCondLst>
                                  <p:childTnLst>
                                    <p:set>
                                      <p:cBhvr>
                                        <p:cTn id="143" dur="1" fill="hold">
                                          <p:stCondLst>
                                            <p:cond delay="0"/>
                                          </p:stCondLst>
                                        </p:cTn>
                                        <p:tgtEl>
                                          <p:spTgt spid="73"/>
                                        </p:tgtEl>
                                        <p:attrNameLst>
                                          <p:attrName>style.visibility</p:attrName>
                                        </p:attrNameLst>
                                      </p:cBhvr>
                                      <p:to>
                                        <p:strVal val="hidden"/>
                                      </p:to>
                                    </p:set>
                                  </p:childTnLst>
                                </p:cTn>
                              </p:par>
                            </p:childTnLst>
                          </p:cTn>
                        </p:par>
                      </p:childTnLst>
                    </p:cTn>
                  </p:par>
                </p:childTnLst>
              </p:cTn>
              <p:nextCondLst>
                <p:cond evt="onClick" delay="0">
                  <p:tgtEl>
                    <p:spTgt spid="73"/>
                  </p:tgtEl>
                </p:cond>
              </p:nextCondLst>
            </p:seq>
            <p:seq concurrent="1" nextAc="seek">
              <p:cTn id="144" restart="whenNotActive" fill="hold" evtFilter="cancelBubble" nodeType="interactiveSeq">
                <p:stCondLst>
                  <p:cond evt="onClick" delay="0">
                    <p:tgtEl>
                      <p:spTgt spid="74"/>
                    </p:tgtEl>
                  </p:cond>
                </p:stCondLst>
                <p:endSync evt="end" delay="0">
                  <p:rtn val="all"/>
                </p:endSync>
                <p:childTnLst>
                  <p:par>
                    <p:cTn id="145" fill="hold">
                      <p:stCondLst>
                        <p:cond delay="0"/>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73"/>
                                        </p:tgtEl>
                                        <p:attrNameLst>
                                          <p:attrName>style.visibility</p:attrName>
                                        </p:attrNameLst>
                                      </p:cBhvr>
                                      <p:to>
                                        <p:strVal val="visible"/>
                                      </p:to>
                                    </p:set>
                                  </p:childTnLst>
                                </p:cTn>
                              </p:par>
                              <p:par>
                                <p:cTn id="149" presetID="1" presetClass="exit" presetSubtype="0" fill="hold" grpId="1" nodeType="withEffect">
                                  <p:stCondLst>
                                    <p:cond delay="0"/>
                                  </p:stCondLst>
                                  <p:childTnLst>
                                    <p:set>
                                      <p:cBhvr>
                                        <p:cTn id="150" dur="1" fill="hold">
                                          <p:stCondLst>
                                            <p:cond delay="0"/>
                                          </p:stCondLst>
                                        </p:cTn>
                                        <p:tgtEl>
                                          <p:spTgt spid="74"/>
                                        </p:tgtEl>
                                        <p:attrNameLst>
                                          <p:attrName>style.visibility</p:attrName>
                                        </p:attrNameLst>
                                      </p:cBhvr>
                                      <p:to>
                                        <p:strVal val="hidden"/>
                                      </p:to>
                                    </p:set>
                                  </p:childTnLst>
                                </p:cTn>
                              </p:par>
                            </p:childTnLst>
                          </p:cTn>
                        </p:par>
                      </p:childTnLst>
                    </p:cTn>
                  </p:par>
                </p:childTnLst>
              </p:cTn>
              <p:nextCondLst>
                <p:cond evt="onClick" delay="0">
                  <p:tgtEl>
                    <p:spTgt spid="74"/>
                  </p:tgtEl>
                </p:cond>
              </p:nextCondLst>
            </p:seq>
            <p:seq concurrent="1" nextAc="seek">
              <p:cTn id="151" restart="whenNotActive" fill="hold" evtFilter="cancelBubble" nodeType="interactiveSeq">
                <p:stCondLst>
                  <p:cond evt="onClick" delay="0">
                    <p:tgtEl>
                      <p:spTgt spid="75"/>
                    </p:tgtEl>
                  </p:cond>
                </p:stCondLst>
                <p:endSync evt="end" delay="0">
                  <p:rtn val="all"/>
                </p:endSync>
                <p:childTnLst>
                  <p:par>
                    <p:cTn id="152" fill="hold">
                      <p:stCondLst>
                        <p:cond delay="0"/>
                      </p:stCondLst>
                      <p:childTnLst>
                        <p:par>
                          <p:cTn id="153" fill="hold">
                            <p:stCondLst>
                              <p:cond delay="0"/>
                            </p:stCondLst>
                            <p:childTnLst>
                              <p:par>
                                <p:cTn id="154" presetID="1" presetClass="entr" presetSubtype="0" fill="hold" grpId="0" nodeType="clickEffect">
                                  <p:stCondLst>
                                    <p:cond delay="0"/>
                                  </p:stCondLst>
                                  <p:childTnLst>
                                    <p:set>
                                      <p:cBhvr>
                                        <p:cTn id="155" dur="1" fill="hold">
                                          <p:stCondLst>
                                            <p:cond delay="0"/>
                                          </p:stCondLst>
                                        </p:cTn>
                                        <p:tgtEl>
                                          <p:spTgt spid="74"/>
                                        </p:tgtEl>
                                        <p:attrNameLst>
                                          <p:attrName>style.visibility</p:attrName>
                                        </p:attrNameLst>
                                      </p:cBhvr>
                                      <p:to>
                                        <p:strVal val="visible"/>
                                      </p:to>
                                    </p:set>
                                  </p:childTnLst>
                                </p:cTn>
                              </p:par>
                              <p:par>
                                <p:cTn id="156" presetID="1" presetClass="exit" presetSubtype="0" fill="hold" grpId="1" nodeType="withEffect">
                                  <p:stCondLst>
                                    <p:cond delay="0"/>
                                  </p:stCondLst>
                                  <p:childTnLst>
                                    <p:set>
                                      <p:cBhvr>
                                        <p:cTn id="157" dur="1" fill="hold">
                                          <p:stCondLst>
                                            <p:cond delay="0"/>
                                          </p:stCondLst>
                                        </p:cTn>
                                        <p:tgtEl>
                                          <p:spTgt spid="75"/>
                                        </p:tgtEl>
                                        <p:attrNameLst>
                                          <p:attrName>style.visibility</p:attrName>
                                        </p:attrNameLst>
                                      </p:cBhvr>
                                      <p:to>
                                        <p:strVal val="hidden"/>
                                      </p:to>
                                    </p:set>
                                  </p:childTnLst>
                                </p:cTn>
                              </p:par>
                            </p:childTnLst>
                          </p:cTn>
                        </p:par>
                      </p:childTnLst>
                    </p:cTn>
                  </p:par>
                </p:childTnLst>
              </p:cTn>
              <p:nextCondLst>
                <p:cond evt="onClick" delay="0">
                  <p:tgtEl>
                    <p:spTgt spid="75"/>
                  </p:tgtEl>
                </p:cond>
              </p:nextCondLst>
            </p:seq>
            <p:seq concurrent="1" nextAc="seek">
              <p:cTn id="158" restart="whenNotActive" fill="hold" evtFilter="cancelBubble" nodeType="interactiveSeq">
                <p:stCondLst>
                  <p:cond evt="onClick" delay="0">
                    <p:tgtEl>
                      <p:spTgt spid="71"/>
                    </p:tgtEl>
                  </p:cond>
                </p:stCondLst>
                <p:endSync evt="end" delay="0">
                  <p:rtn val="all"/>
                </p:endSync>
                <p:childTnLst>
                  <p:par>
                    <p:cTn id="159" fill="hold">
                      <p:stCondLst>
                        <p:cond delay="0"/>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70"/>
                                        </p:tgtEl>
                                        <p:attrNameLst>
                                          <p:attrName>style.visibility</p:attrName>
                                        </p:attrNameLst>
                                      </p:cBhvr>
                                      <p:to>
                                        <p:strVal val="visible"/>
                                      </p:to>
                                    </p:set>
                                  </p:childTnLst>
                                </p:cTn>
                              </p:par>
                              <p:par>
                                <p:cTn id="163" presetID="1" presetClass="exit" presetSubtype="0" fill="hold" grpId="1" nodeType="withEffect">
                                  <p:stCondLst>
                                    <p:cond delay="0"/>
                                  </p:stCondLst>
                                  <p:childTnLst>
                                    <p:set>
                                      <p:cBhvr>
                                        <p:cTn id="164" dur="1" fill="hold">
                                          <p:stCondLst>
                                            <p:cond delay="0"/>
                                          </p:stCondLst>
                                        </p:cTn>
                                        <p:tgtEl>
                                          <p:spTgt spid="71"/>
                                        </p:tgtEl>
                                        <p:attrNameLst>
                                          <p:attrName>style.visibility</p:attrName>
                                        </p:attrNameLst>
                                      </p:cBhvr>
                                      <p:to>
                                        <p:strVal val="hidden"/>
                                      </p:to>
                                    </p:set>
                                  </p:childTnLst>
                                </p:cTn>
                              </p:par>
                            </p:childTnLst>
                          </p:cTn>
                        </p:par>
                      </p:childTnLst>
                    </p:cTn>
                  </p:par>
                </p:childTnLst>
              </p:cTn>
              <p:nextCondLst>
                <p:cond evt="onClick" delay="0">
                  <p:tgtEl>
                    <p:spTgt spid="71"/>
                  </p:tgtEl>
                </p:cond>
              </p:nextCondLst>
            </p:seq>
            <p:seq concurrent="1" nextAc="seek">
              <p:cTn id="165" restart="whenNotActive" fill="hold" evtFilter="cancelBubble" nodeType="interactiveSeq">
                <p:stCondLst>
                  <p:cond evt="onClick" delay="0">
                    <p:tgtEl>
                      <p:spTgt spid="70"/>
                    </p:tgtEl>
                  </p:cond>
                </p:stCondLst>
                <p:endSync evt="end" delay="0">
                  <p:rtn val="all"/>
                </p:endSync>
                <p:childTnLst>
                  <p:par>
                    <p:cTn id="166" fill="hold">
                      <p:stCondLst>
                        <p:cond delay="0"/>
                      </p:stCondLst>
                      <p:childTnLst>
                        <p:par>
                          <p:cTn id="167" fill="hold">
                            <p:stCondLst>
                              <p:cond delay="0"/>
                            </p:stCondLst>
                            <p:childTnLst>
                              <p:par>
                                <p:cTn id="168" presetID="1" presetClass="entr" presetSubtype="0" fill="hold" grpId="0" nodeType="clickEffect">
                                  <p:stCondLst>
                                    <p:cond delay="0"/>
                                  </p:stCondLst>
                                  <p:childTnLst>
                                    <p:set>
                                      <p:cBhvr>
                                        <p:cTn id="169" dur="1" fill="hold">
                                          <p:stCondLst>
                                            <p:cond delay="0"/>
                                          </p:stCondLst>
                                        </p:cTn>
                                        <p:tgtEl>
                                          <p:spTgt spid="75"/>
                                        </p:tgtEl>
                                        <p:attrNameLst>
                                          <p:attrName>style.visibility</p:attrName>
                                        </p:attrNameLst>
                                      </p:cBhvr>
                                      <p:to>
                                        <p:strVal val="visible"/>
                                      </p:to>
                                    </p:set>
                                  </p:childTnLst>
                                </p:cTn>
                              </p:par>
                              <p:par>
                                <p:cTn id="170" presetID="1" presetClass="exit" presetSubtype="0" fill="hold" grpId="1" nodeType="withEffect">
                                  <p:stCondLst>
                                    <p:cond delay="0"/>
                                  </p:stCondLst>
                                  <p:childTnLst>
                                    <p:set>
                                      <p:cBhvr>
                                        <p:cTn id="171" dur="1" fill="hold">
                                          <p:stCondLst>
                                            <p:cond delay="0"/>
                                          </p:stCondLst>
                                        </p:cTn>
                                        <p:tgtEl>
                                          <p:spTgt spid="70"/>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172" restart="whenNotActive" fill="hold" evtFilter="cancelBubble" nodeType="interactiveSeq">
                <p:stCondLst>
                  <p:cond evt="onClick" delay="0">
                    <p:tgtEl>
                      <p:spTgt spid="78"/>
                    </p:tgtEl>
                  </p:cond>
                </p:stCondLst>
                <p:endSync evt="end" delay="0">
                  <p:rtn val="all"/>
                </p:endSync>
                <p:childTnLst>
                  <p:par>
                    <p:cTn id="173" fill="hold">
                      <p:stCondLst>
                        <p:cond delay="0"/>
                      </p:stCondLst>
                      <p:childTnLst>
                        <p:par>
                          <p:cTn id="174" fill="hold">
                            <p:stCondLst>
                              <p:cond delay="0"/>
                            </p:stCondLst>
                            <p:childTnLst>
                              <p:par>
                                <p:cTn id="175" presetID="1" presetClass="entr" presetSubtype="0" fill="hold" grpId="0" nodeType="clickEffect">
                                  <p:stCondLst>
                                    <p:cond delay="0"/>
                                  </p:stCondLst>
                                  <p:childTnLst>
                                    <p:set>
                                      <p:cBhvr>
                                        <p:cTn id="176" dur="1" fill="hold">
                                          <p:stCondLst>
                                            <p:cond delay="0"/>
                                          </p:stCondLst>
                                        </p:cTn>
                                        <p:tgtEl>
                                          <p:spTgt spid="77"/>
                                        </p:tgtEl>
                                        <p:attrNameLst>
                                          <p:attrName>style.visibility</p:attrName>
                                        </p:attrNameLst>
                                      </p:cBhvr>
                                      <p:to>
                                        <p:strVal val="visible"/>
                                      </p:to>
                                    </p:set>
                                  </p:childTnLst>
                                </p:cTn>
                              </p:par>
                              <p:par>
                                <p:cTn id="177" presetID="1" presetClass="exit" presetSubtype="0" fill="hold" grpId="1" nodeType="withEffect">
                                  <p:stCondLst>
                                    <p:cond delay="0"/>
                                  </p:stCondLst>
                                  <p:childTnLst>
                                    <p:set>
                                      <p:cBhvr>
                                        <p:cTn id="178" dur="1" fill="hold">
                                          <p:stCondLst>
                                            <p:cond delay="0"/>
                                          </p:stCondLst>
                                        </p:cTn>
                                        <p:tgtEl>
                                          <p:spTgt spid="78"/>
                                        </p:tgtEl>
                                        <p:attrNameLst>
                                          <p:attrName>style.visibility</p:attrName>
                                        </p:attrNameLst>
                                      </p:cBhvr>
                                      <p:to>
                                        <p:strVal val="hidden"/>
                                      </p:to>
                                    </p:set>
                                  </p:childTnLst>
                                </p:cTn>
                              </p:par>
                            </p:childTnLst>
                          </p:cTn>
                        </p:par>
                      </p:childTnLst>
                    </p:cTn>
                  </p:par>
                </p:childTnLst>
              </p:cTn>
              <p:nextCondLst>
                <p:cond evt="onClick" delay="0">
                  <p:tgtEl>
                    <p:spTgt spid="78"/>
                  </p:tgtEl>
                </p:cond>
              </p:nextCondLst>
            </p:seq>
            <p:seq concurrent="1" nextAc="seek">
              <p:cTn id="179" restart="whenNotActive" fill="hold" evtFilter="cancelBubble" nodeType="interactiveSeq">
                <p:stCondLst>
                  <p:cond evt="onClick" delay="0">
                    <p:tgtEl>
                      <p:spTgt spid="79"/>
                    </p:tgtEl>
                  </p:cond>
                </p:stCondLst>
                <p:endSync evt="end" delay="0">
                  <p:rtn val="all"/>
                </p:endSync>
                <p:childTnLst>
                  <p:par>
                    <p:cTn id="180" fill="hold">
                      <p:stCondLst>
                        <p:cond delay="0"/>
                      </p:stCondLst>
                      <p:childTnLst>
                        <p:par>
                          <p:cTn id="181" fill="hold">
                            <p:stCondLst>
                              <p:cond delay="0"/>
                            </p:stCondLst>
                            <p:childTnLst>
                              <p:par>
                                <p:cTn id="182" presetID="1" presetClass="entr" presetSubtype="0" fill="hold" grpId="0" nodeType="clickEffect">
                                  <p:stCondLst>
                                    <p:cond delay="0"/>
                                  </p:stCondLst>
                                  <p:childTnLst>
                                    <p:set>
                                      <p:cBhvr>
                                        <p:cTn id="183" dur="1" fill="hold">
                                          <p:stCondLst>
                                            <p:cond delay="0"/>
                                          </p:stCondLst>
                                        </p:cTn>
                                        <p:tgtEl>
                                          <p:spTgt spid="78"/>
                                        </p:tgtEl>
                                        <p:attrNameLst>
                                          <p:attrName>style.visibility</p:attrName>
                                        </p:attrNameLst>
                                      </p:cBhvr>
                                      <p:to>
                                        <p:strVal val="visible"/>
                                      </p:to>
                                    </p:set>
                                  </p:childTnLst>
                                </p:cTn>
                              </p:par>
                              <p:par>
                                <p:cTn id="184" presetID="1" presetClass="exit" presetSubtype="0" fill="hold" grpId="1" nodeType="withEffect">
                                  <p:stCondLst>
                                    <p:cond delay="0"/>
                                  </p:stCondLst>
                                  <p:childTnLst>
                                    <p:set>
                                      <p:cBhvr>
                                        <p:cTn id="185" dur="1" fill="hold">
                                          <p:stCondLst>
                                            <p:cond delay="0"/>
                                          </p:stCondLst>
                                        </p:cTn>
                                        <p:tgtEl>
                                          <p:spTgt spid="79"/>
                                        </p:tgtEl>
                                        <p:attrNameLst>
                                          <p:attrName>style.visibility</p:attrName>
                                        </p:attrNameLst>
                                      </p:cBhvr>
                                      <p:to>
                                        <p:strVal val="hidden"/>
                                      </p:to>
                                    </p:set>
                                  </p:childTnLst>
                                </p:cTn>
                              </p:par>
                            </p:childTnLst>
                          </p:cTn>
                        </p:par>
                      </p:childTnLst>
                    </p:cTn>
                  </p:par>
                </p:childTnLst>
              </p:cTn>
              <p:nextCondLst>
                <p:cond evt="onClick" delay="0">
                  <p:tgtEl>
                    <p:spTgt spid="79"/>
                  </p:tgtEl>
                </p:cond>
              </p:nextCondLst>
            </p:seq>
            <p:seq concurrent="1" nextAc="seek">
              <p:cTn id="186" restart="whenNotActive" fill="hold" evtFilter="cancelBubble" nodeType="interactiveSeq">
                <p:stCondLst>
                  <p:cond evt="onClick" delay="0">
                    <p:tgtEl>
                      <p:spTgt spid="80"/>
                    </p:tgtEl>
                  </p:cond>
                </p:stCondLst>
                <p:endSync evt="end" delay="0">
                  <p:rtn val="all"/>
                </p:endSync>
                <p:childTnLst>
                  <p:par>
                    <p:cTn id="187" fill="hold">
                      <p:stCondLst>
                        <p:cond delay="0"/>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79"/>
                                        </p:tgtEl>
                                        <p:attrNameLst>
                                          <p:attrName>style.visibility</p:attrName>
                                        </p:attrNameLst>
                                      </p:cBhvr>
                                      <p:to>
                                        <p:strVal val="visible"/>
                                      </p:to>
                                    </p:set>
                                  </p:childTnLst>
                                </p:cTn>
                              </p:par>
                              <p:par>
                                <p:cTn id="191" presetID="1" presetClass="exit" presetSubtype="0" fill="hold" grpId="1" nodeType="withEffect">
                                  <p:stCondLst>
                                    <p:cond delay="0"/>
                                  </p:stCondLst>
                                  <p:childTnLst>
                                    <p:set>
                                      <p:cBhvr>
                                        <p:cTn id="192" dur="1" fill="hold">
                                          <p:stCondLst>
                                            <p:cond delay="0"/>
                                          </p:stCondLst>
                                        </p:cTn>
                                        <p:tgtEl>
                                          <p:spTgt spid="80"/>
                                        </p:tgtEl>
                                        <p:attrNameLst>
                                          <p:attrName>style.visibility</p:attrName>
                                        </p:attrNameLst>
                                      </p:cBhvr>
                                      <p:to>
                                        <p:strVal val="hidden"/>
                                      </p:to>
                                    </p:set>
                                  </p:childTnLst>
                                </p:cTn>
                              </p:par>
                            </p:childTnLst>
                          </p:cTn>
                        </p:par>
                      </p:childTnLst>
                    </p:cTn>
                  </p:par>
                </p:childTnLst>
              </p:cTn>
              <p:nextCondLst>
                <p:cond evt="onClick" delay="0">
                  <p:tgtEl>
                    <p:spTgt spid="80"/>
                  </p:tgtEl>
                </p:cond>
              </p:nextCondLst>
            </p:seq>
            <p:seq concurrent="1" nextAc="seek">
              <p:cTn id="193" restart="whenNotActive" fill="hold" evtFilter="cancelBubble" nodeType="interactiveSeq">
                <p:stCondLst>
                  <p:cond evt="onClick" delay="0">
                    <p:tgtEl>
                      <p:spTgt spid="81"/>
                    </p:tgtEl>
                  </p:cond>
                </p:stCondLst>
                <p:endSync evt="end" delay="0">
                  <p:rtn val="all"/>
                </p:endSync>
                <p:childTnLst>
                  <p:par>
                    <p:cTn id="194" fill="hold">
                      <p:stCondLst>
                        <p:cond delay="0"/>
                      </p:stCondLst>
                      <p:childTnLst>
                        <p:par>
                          <p:cTn id="195" fill="hold">
                            <p:stCondLst>
                              <p:cond delay="0"/>
                            </p:stCondLst>
                            <p:childTnLst>
                              <p:par>
                                <p:cTn id="196" presetID="1" presetClass="entr" presetSubtype="0" fill="hold" grpId="0" nodeType="clickEffect">
                                  <p:stCondLst>
                                    <p:cond delay="0"/>
                                  </p:stCondLst>
                                  <p:childTnLst>
                                    <p:set>
                                      <p:cBhvr>
                                        <p:cTn id="197" dur="1" fill="hold">
                                          <p:stCondLst>
                                            <p:cond delay="0"/>
                                          </p:stCondLst>
                                        </p:cTn>
                                        <p:tgtEl>
                                          <p:spTgt spid="80"/>
                                        </p:tgtEl>
                                        <p:attrNameLst>
                                          <p:attrName>style.visibility</p:attrName>
                                        </p:attrNameLst>
                                      </p:cBhvr>
                                      <p:to>
                                        <p:strVal val="visible"/>
                                      </p:to>
                                    </p:set>
                                  </p:childTnLst>
                                </p:cTn>
                              </p:par>
                              <p:par>
                                <p:cTn id="198" presetID="1" presetClass="exit" presetSubtype="0" fill="hold" grpId="1" nodeType="withEffect">
                                  <p:stCondLst>
                                    <p:cond delay="0"/>
                                  </p:stCondLst>
                                  <p:childTnLst>
                                    <p:set>
                                      <p:cBhvr>
                                        <p:cTn id="199" dur="1" fill="hold">
                                          <p:stCondLst>
                                            <p:cond delay="0"/>
                                          </p:stCondLst>
                                        </p:cTn>
                                        <p:tgtEl>
                                          <p:spTgt spid="81"/>
                                        </p:tgtEl>
                                        <p:attrNameLst>
                                          <p:attrName>style.visibility</p:attrName>
                                        </p:attrNameLst>
                                      </p:cBhvr>
                                      <p:to>
                                        <p:strVal val="hidden"/>
                                      </p:to>
                                    </p:set>
                                  </p:childTnLst>
                                </p:cTn>
                              </p:par>
                            </p:childTnLst>
                          </p:cTn>
                        </p:par>
                      </p:childTnLst>
                    </p:cTn>
                  </p:par>
                </p:childTnLst>
              </p:cTn>
              <p:nextCondLst>
                <p:cond evt="onClick" delay="0">
                  <p:tgtEl>
                    <p:spTgt spid="81"/>
                  </p:tgtEl>
                </p:cond>
              </p:nextCondLst>
            </p:seq>
            <p:seq concurrent="1" nextAc="seek">
              <p:cTn id="200" restart="whenNotActive" fill="hold" evtFilter="cancelBubble" nodeType="interactiveSeq">
                <p:stCondLst>
                  <p:cond evt="onClick" delay="0">
                    <p:tgtEl>
                      <p:spTgt spid="77"/>
                    </p:tgtEl>
                  </p:cond>
                </p:stCondLst>
                <p:endSync evt="end" delay="0">
                  <p:rtn val="all"/>
                </p:endSync>
                <p:childTnLst>
                  <p:par>
                    <p:cTn id="201" fill="hold">
                      <p:stCondLst>
                        <p:cond delay="0"/>
                      </p:stCondLst>
                      <p:childTnLst>
                        <p:par>
                          <p:cTn id="202" fill="hold">
                            <p:stCondLst>
                              <p:cond delay="0"/>
                            </p:stCondLst>
                            <p:childTnLst>
                              <p:par>
                                <p:cTn id="203" presetID="1" presetClass="entr" presetSubtype="0" fill="hold" grpId="0" nodeType="clickEffect">
                                  <p:stCondLst>
                                    <p:cond delay="0"/>
                                  </p:stCondLst>
                                  <p:childTnLst>
                                    <p:set>
                                      <p:cBhvr>
                                        <p:cTn id="204" dur="1" fill="hold">
                                          <p:stCondLst>
                                            <p:cond delay="0"/>
                                          </p:stCondLst>
                                        </p:cTn>
                                        <p:tgtEl>
                                          <p:spTgt spid="76"/>
                                        </p:tgtEl>
                                        <p:attrNameLst>
                                          <p:attrName>style.visibility</p:attrName>
                                        </p:attrNameLst>
                                      </p:cBhvr>
                                      <p:to>
                                        <p:strVal val="visible"/>
                                      </p:to>
                                    </p:set>
                                  </p:childTnLst>
                                </p:cTn>
                              </p:par>
                              <p:par>
                                <p:cTn id="205" presetID="1" presetClass="exit" presetSubtype="0" fill="hold" grpId="1" nodeType="withEffect">
                                  <p:stCondLst>
                                    <p:cond delay="0"/>
                                  </p:stCondLst>
                                  <p:childTnLst>
                                    <p:set>
                                      <p:cBhvr>
                                        <p:cTn id="206" dur="1" fill="hold">
                                          <p:stCondLst>
                                            <p:cond delay="0"/>
                                          </p:stCondLst>
                                        </p:cTn>
                                        <p:tgtEl>
                                          <p:spTgt spid="77"/>
                                        </p:tgtEl>
                                        <p:attrNameLst>
                                          <p:attrName>style.visibility</p:attrName>
                                        </p:attrNameLst>
                                      </p:cBhvr>
                                      <p:to>
                                        <p:strVal val="hidden"/>
                                      </p:to>
                                    </p:set>
                                  </p:childTnLst>
                                </p:cTn>
                              </p:par>
                            </p:childTnLst>
                          </p:cTn>
                        </p:par>
                      </p:childTnLst>
                    </p:cTn>
                  </p:par>
                </p:childTnLst>
              </p:cTn>
              <p:nextCondLst>
                <p:cond evt="onClick" delay="0">
                  <p:tgtEl>
                    <p:spTgt spid="77"/>
                  </p:tgtEl>
                </p:cond>
              </p:nextCondLst>
            </p:seq>
            <p:seq concurrent="1" nextAc="seek">
              <p:cTn id="207" restart="whenNotActive" fill="hold" evtFilter="cancelBubble" nodeType="interactiveSeq">
                <p:stCondLst>
                  <p:cond evt="onClick" delay="0">
                    <p:tgtEl>
                      <p:spTgt spid="76"/>
                    </p:tgtEl>
                  </p:cond>
                </p:stCondLst>
                <p:endSync evt="end" delay="0">
                  <p:rtn val="all"/>
                </p:endSync>
                <p:childTnLst>
                  <p:par>
                    <p:cTn id="208" fill="hold">
                      <p:stCondLst>
                        <p:cond delay="0"/>
                      </p:stCondLst>
                      <p:childTnLst>
                        <p:par>
                          <p:cTn id="209" fill="hold">
                            <p:stCondLst>
                              <p:cond delay="0"/>
                            </p:stCondLst>
                            <p:childTnLst>
                              <p:par>
                                <p:cTn id="210" presetID="1" presetClass="entr" presetSubtype="0" fill="hold" grpId="0" nodeType="clickEffect">
                                  <p:stCondLst>
                                    <p:cond delay="0"/>
                                  </p:stCondLst>
                                  <p:childTnLst>
                                    <p:set>
                                      <p:cBhvr>
                                        <p:cTn id="211" dur="1" fill="hold">
                                          <p:stCondLst>
                                            <p:cond delay="0"/>
                                          </p:stCondLst>
                                        </p:cTn>
                                        <p:tgtEl>
                                          <p:spTgt spid="81"/>
                                        </p:tgtEl>
                                        <p:attrNameLst>
                                          <p:attrName>style.visibility</p:attrName>
                                        </p:attrNameLst>
                                      </p:cBhvr>
                                      <p:to>
                                        <p:strVal val="visible"/>
                                      </p:to>
                                    </p:set>
                                  </p:childTnLst>
                                </p:cTn>
                              </p:par>
                              <p:par>
                                <p:cTn id="212" presetID="1" presetClass="exit" presetSubtype="0" fill="hold" grpId="1" nodeType="withEffect">
                                  <p:stCondLst>
                                    <p:cond delay="0"/>
                                  </p:stCondLst>
                                  <p:childTnLst>
                                    <p:set>
                                      <p:cBhvr>
                                        <p:cTn id="213"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76"/>
                  </p:tgtEl>
                </p:cond>
              </p:nextCondLst>
            </p:seq>
            <p:seq concurrent="1" nextAc="seek">
              <p:cTn id="214" restart="whenNotActive" fill="hold" evtFilter="cancelBubble" nodeType="interactiveSeq">
                <p:stCondLst>
                  <p:cond evt="onClick" delay="0">
                    <p:tgtEl>
                      <p:spTgt spid="84"/>
                    </p:tgtEl>
                  </p:cond>
                </p:stCondLst>
                <p:endSync evt="end" delay="0">
                  <p:rtn val="all"/>
                </p:endSync>
                <p:childTnLst>
                  <p:par>
                    <p:cTn id="215" fill="hold">
                      <p:stCondLst>
                        <p:cond delay="0"/>
                      </p:stCondLst>
                      <p:childTnLst>
                        <p:par>
                          <p:cTn id="216" fill="hold">
                            <p:stCondLst>
                              <p:cond delay="0"/>
                            </p:stCondLst>
                            <p:childTnLst>
                              <p:par>
                                <p:cTn id="217" presetID="1" presetClass="entr" presetSubtype="0" fill="hold" grpId="0" nodeType="clickEffect">
                                  <p:stCondLst>
                                    <p:cond delay="0"/>
                                  </p:stCondLst>
                                  <p:childTnLst>
                                    <p:set>
                                      <p:cBhvr>
                                        <p:cTn id="218" dur="1" fill="hold">
                                          <p:stCondLst>
                                            <p:cond delay="0"/>
                                          </p:stCondLst>
                                        </p:cTn>
                                        <p:tgtEl>
                                          <p:spTgt spid="83"/>
                                        </p:tgtEl>
                                        <p:attrNameLst>
                                          <p:attrName>style.visibility</p:attrName>
                                        </p:attrNameLst>
                                      </p:cBhvr>
                                      <p:to>
                                        <p:strVal val="visible"/>
                                      </p:to>
                                    </p:set>
                                  </p:childTnLst>
                                </p:cTn>
                              </p:par>
                              <p:par>
                                <p:cTn id="219" presetID="1" presetClass="exit" presetSubtype="0" fill="hold" grpId="1" nodeType="withEffect">
                                  <p:stCondLst>
                                    <p:cond delay="0"/>
                                  </p:stCondLst>
                                  <p:childTnLst>
                                    <p:set>
                                      <p:cBhvr>
                                        <p:cTn id="220" dur="1" fill="hold">
                                          <p:stCondLst>
                                            <p:cond delay="0"/>
                                          </p:stCondLst>
                                        </p:cTn>
                                        <p:tgtEl>
                                          <p:spTgt spid="84"/>
                                        </p:tgtEl>
                                        <p:attrNameLst>
                                          <p:attrName>style.visibility</p:attrName>
                                        </p:attrNameLst>
                                      </p:cBhvr>
                                      <p:to>
                                        <p:strVal val="hidden"/>
                                      </p:to>
                                    </p:set>
                                  </p:childTnLst>
                                </p:cTn>
                              </p:par>
                            </p:childTnLst>
                          </p:cTn>
                        </p:par>
                      </p:childTnLst>
                    </p:cTn>
                  </p:par>
                </p:childTnLst>
              </p:cTn>
              <p:nextCondLst>
                <p:cond evt="onClick" delay="0">
                  <p:tgtEl>
                    <p:spTgt spid="84"/>
                  </p:tgtEl>
                </p:cond>
              </p:nextCondLst>
            </p:seq>
            <p:seq concurrent="1" nextAc="seek">
              <p:cTn id="221" restart="whenNotActive" fill="hold" evtFilter="cancelBubble" nodeType="interactiveSeq">
                <p:stCondLst>
                  <p:cond evt="onClick" delay="0">
                    <p:tgtEl>
                      <p:spTgt spid="85"/>
                    </p:tgtEl>
                  </p:cond>
                </p:stCondLst>
                <p:endSync evt="end" delay="0">
                  <p:rtn val="all"/>
                </p:endSync>
                <p:childTnLst>
                  <p:par>
                    <p:cTn id="222" fill="hold">
                      <p:stCondLst>
                        <p:cond delay="0"/>
                      </p:stCondLst>
                      <p:childTnLst>
                        <p:par>
                          <p:cTn id="223" fill="hold">
                            <p:stCondLst>
                              <p:cond delay="0"/>
                            </p:stCondLst>
                            <p:childTnLst>
                              <p:par>
                                <p:cTn id="224" presetID="1" presetClass="entr" presetSubtype="0" fill="hold" grpId="0" nodeType="clickEffect">
                                  <p:stCondLst>
                                    <p:cond delay="0"/>
                                  </p:stCondLst>
                                  <p:childTnLst>
                                    <p:set>
                                      <p:cBhvr>
                                        <p:cTn id="225" dur="1" fill="hold">
                                          <p:stCondLst>
                                            <p:cond delay="0"/>
                                          </p:stCondLst>
                                        </p:cTn>
                                        <p:tgtEl>
                                          <p:spTgt spid="84"/>
                                        </p:tgtEl>
                                        <p:attrNameLst>
                                          <p:attrName>style.visibility</p:attrName>
                                        </p:attrNameLst>
                                      </p:cBhvr>
                                      <p:to>
                                        <p:strVal val="visible"/>
                                      </p:to>
                                    </p:set>
                                  </p:childTnLst>
                                </p:cTn>
                              </p:par>
                              <p:par>
                                <p:cTn id="226" presetID="1" presetClass="exit" presetSubtype="0" fill="hold" grpId="1" nodeType="withEffect">
                                  <p:stCondLst>
                                    <p:cond delay="0"/>
                                  </p:stCondLst>
                                  <p:childTnLst>
                                    <p:set>
                                      <p:cBhvr>
                                        <p:cTn id="227"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85"/>
                  </p:tgtEl>
                </p:cond>
              </p:nextCondLst>
            </p:seq>
            <p:seq concurrent="1" nextAc="seek">
              <p:cTn id="228" restart="whenNotActive" fill="hold" evtFilter="cancelBubble" nodeType="interactiveSeq">
                <p:stCondLst>
                  <p:cond evt="onClick" delay="0">
                    <p:tgtEl>
                      <p:spTgt spid="86"/>
                    </p:tgtEl>
                  </p:cond>
                </p:stCondLst>
                <p:endSync evt="end" delay="0">
                  <p:rtn val="all"/>
                </p:endSync>
                <p:childTnLst>
                  <p:par>
                    <p:cTn id="229" fill="hold">
                      <p:stCondLst>
                        <p:cond delay="0"/>
                      </p:stCondLst>
                      <p:childTnLst>
                        <p:par>
                          <p:cTn id="230" fill="hold">
                            <p:stCondLst>
                              <p:cond delay="0"/>
                            </p:stCondLst>
                            <p:childTnLst>
                              <p:par>
                                <p:cTn id="231" presetID="1" presetClass="entr" presetSubtype="0" fill="hold" grpId="0" nodeType="clickEffect">
                                  <p:stCondLst>
                                    <p:cond delay="0"/>
                                  </p:stCondLst>
                                  <p:childTnLst>
                                    <p:set>
                                      <p:cBhvr>
                                        <p:cTn id="232" dur="1" fill="hold">
                                          <p:stCondLst>
                                            <p:cond delay="0"/>
                                          </p:stCondLst>
                                        </p:cTn>
                                        <p:tgtEl>
                                          <p:spTgt spid="85"/>
                                        </p:tgtEl>
                                        <p:attrNameLst>
                                          <p:attrName>style.visibility</p:attrName>
                                        </p:attrNameLst>
                                      </p:cBhvr>
                                      <p:to>
                                        <p:strVal val="visible"/>
                                      </p:to>
                                    </p:set>
                                  </p:childTnLst>
                                </p:cTn>
                              </p:par>
                              <p:par>
                                <p:cTn id="233" presetID="1" presetClass="exit" presetSubtype="0" fill="hold" grpId="1" nodeType="withEffect">
                                  <p:stCondLst>
                                    <p:cond delay="0"/>
                                  </p:stCondLst>
                                  <p:childTnLst>
                                    <p:set>
                                      <p:cBhvr>
                                        <p:cTn id="234" dur="1" fill="hold">
                                          <p:stCondLst>
                                            <p:cond delay="0"/>
                                          </p:stCondLst>
                                        </p:cTn>
                                        <p:tgtEl>
                                          <p:spTgt spid="86"/>
                                        </p:tgtEl>
                                        <p:attrNameLst>
                                          <p:attrName>style.visibility</p:attrName>
                                        </p:attrNameLst>
                                      </p:cBhvr>
                                      <p:to>
                                        <p:strVal val="hidden"/>
                                      </p:to>
                                    </p:set>
                                  </p:childTnLst>
                                </p:cTn>
                              </p:par>
                            </p:childTnLst>
                          </p:cTn>
                        </p:par>
                      </p:childTnLst>
                    </p:cTn>
                  </p:par>
                </p:childTnLst>
              </p:cTn>
              <p:nextCondLst>
                <p:cond evt="onClick" delay="0">
                  <p:tgtEl>
                    <p:spTgt spid="86"/>
                  </p:tgtEl>
                </p:cond>
              </p:nextCondLst>
            </p:seq>
            <p:seq concurrent="1" nextAc="seek">
              <p:cTn id="235" restart="whenNotActive" fill="hold" evtFilter="cancelBubble" nodeType="interactiveSeq">
                <p:stCondLst>
                  <p:cond evt="onClick" delay="0">
                    <p:tgtEl>
                      <p:spTgt spid="87"/>
                    </p:tgtEl>
                  </p:cond>
                </p:stCondLst>
                <p:endSync evt="end" delay="0">
                  <p:rtn val="all"/>
                </p:endSync>
                <p:childTnLst>
                  <p:par>
                    <p:cTn id="236" fill="hold">
                      <p:stCondLst>
                        <p:cond delay="0"/>
                      </p:stCondLst>
                      <p:childTnLst>
                        <p:par>
                          <p:cTn id="237" fill="hold">
                            <p:stCondLst>
                              <p:cond delay="0"/>
                            </p:stCondLst>
                            <p:childTnLst>
                              <p:par>
                                <p:cTn id="238" presetID="1" presetClass="entr" presetSubtype="0" fill="hold" grpId="0" nodeType="clickEffect">
                                  <p:stCondLst>
                                    <p:cond delay="0"/>
                                  </p:stCondLst>
                                  <p:childTnLst>
                                    <p:set>
                                      <p:cBhvr>
                                        <p:cTn id="239" dur="1" fill="hold">
                                          <p:stCondLst>
                                            <p:cond delay="0"/>
                                          </p:stCondLst>
                                        </p:cTn>
                                        <p:tgtEl>
                                          <p:spTgt spid="86"/>
                                        </p:tgtEl>
                                        <p:attrNameLst>
                                          <p:attrName>style.visibility</p:attrName>
                                        </p:attrNameLst>
                                      </p:cBhvr>
                                      <p:to>
                                        <p:strVal val="visible"/>
                                      </p:to>
                                    </p:set>
                                  </p:childTnLst>
                                </p:cTn>
                              </p:par>
                              <p:par>
                                <p:cTn id="240" presetID="1" presetClass="exit" presetSubtype="0" fill="hold" grpId="1" nodeType="withEffect">
                                  <p:stCondLst>
                                    <p:cond delay="0"/>
                                  </p:stCondLst>
                                  <p:childTnLst>
                                    <p:set>
                                      <p:cBhvr>
                                        <p:cTn id="241" dur="1" fill="hold">
                                          <p:stCondLst>
                                            <p:cond delay="0"/>
                                          </p:stCondLst>
                                        </p:cTn>
                                        <p:tgtEl>
                                          <p:spTgt spid="87"/>
                                        </p:tgtEl>
                                        <p:attrNameLst>
                                          <p:attrName>style.visibility</p:attrName>
                                        </p:attrNameLst>
                                      </p:cBhvr>
                                      <p:to>
                                        <p:strVal val="hidden"/>
                                      </p:to>
                                    </p:set>
                                  </p:childTnLst>
                                </p:cTn>
                              </p:par>
                            </p:childTnLst>
                          </p:cTn>
                        </p:par>
                      </p:childTnLst>
                    </p:cTn>
                  </p:par>
                </p:childTnLst>
              </p:cTn>
              <p:nextCondLst>
                <p:cond evt="onClick" delay="0">
                  <p:tgtEl>
                    <p:spTgt spid="87"/>
                  </p:tgtEl>
                </p:cond>
              </p:nextCondLst>
            </p:seq>
            <p:seq concurrent="1" nextAc="seek">
              <p:cTn id="242" restart="whenNotActive" fill="hold" evtFilter="cancelBubble" nodeType="interactiveSeq">
                <p:stCondLst>
                  <p:cond evt="onClick" delay="0">
                    <p:tgtEl>
                      <p:spTgt spid="83"/>
                    </p:tgtEl>
                  </p:cond>
                </p:stCondLst>
                <p:endSync evt="end" delay="0">
                  <p:rtn val="all"/>
                </p:endSync>
                <p:childTnLst>
                  <p:par>
                    <p:cTn id="243" fill="hold">
                      <p:stCondLst>
                        <p:cond delay="0"/>
                      </p:stCondLst>
                      <p:childTnLst>
                        <p:par>
                          <p:cTn id="244" fill="hold">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82"/>
                                        </p:tgtEl>
                                        <p:attrNameLst>
                                          <p:attrName>style.visibility</p:attrName>
                                        </p:attrNameLst>
                                      </p:cBhvr>
                                      <p:to>
                                        <p:strVal val="visible"/>
                                      </p:to>
                                    </p:set>
                                  </p:childTnLst>
                                </p:cTn>
                              </p:par>
                              <p:par>
                                <p:cTn id="247" presetID="1" presetClass="exit" presetSubtype="0" fill="hold" grpId="1" nodeType="withEffect">
                                  <p:stCondLst>
                                    <p:cond delay="0"/>
                                  </p:stCondLst>
                                  <p:childTnLst>
                                    <p:set>
                                      <p:cBhvr>
                                        <p:cTn id="248" dur="1" fill="hold">
                                          <p:stCondLst>
                                            <p:cond delay="0"/>
                                          </p:stCondLst>
                                        </p:cTn>
                                        <p:tgtEl>
                                          <p:spTgt spid="83"/>
                                        </p:tgtEl>
                                        <p:attrNameLst>
                                          <p:attrName>style.visibility</p:attrName>
                                        </p:attrNameLst>
                                      </p:cBhvr>
                                      <p:to>
                                        <p:strVal val="hidden"/>
                                      </p:to>
                                    </p:set>
                                  </p:childTnLst>
                                </p:cTn>
                              </p:par>
                            </p:childTnLst>
                          </p:cTn>
                        </p:par>
                      </p:childTnLst>
                    </p:cTn>
                  </p:par>
                </p:childTnLst>
              </p:cTn>
              <p:nextCondLst>
                <p:cond evt="onClick" delay="0">
                  <p:tgtEl>
                    <p:spTgt spid="83"/>
                  </p:tgtEl>
                </p:cond>
              </p:nextCondLst>
            </p:seq>
            <p:seq concurrent="1" nextAc="seek">
              <p:cTn id="249" restart="whenNotActive" fill="hold" evtFilter="cancelBubble" nodeType="interactiveSeq">
                <p:stCondLst>
                  <p:cond evt="onClick" delay="0">
                    <p:tgtEl>
                      <p:spTgt spid="82"/>
                    </p:tgtEl>
                  </p:cond>
                </p:stCondLst>
                <p:endSync evt="end" delay="0">
                  <p:rtn val="all"/>
                </p:endSync>
                <p:childTnLst>
                  <p:par>
                    <p:cTn id="250" fill="hold">
                      <p:stCondLst>
                        <p:cond delay="0"/>
                      </p:stCondLst>
                      <p:childTnLst>
                        <p:par>
                          <p:cTn id="251" fill="hold">
                            <p:stCondLst>
                              <p:cond delay="0"/>
                            </p:stCondLst>
                            <p:childTnLst>
                              <p:par>
                                <p:cTn id="252" presetID="1" presetClass="entr" presetSubtype="0" fill="hold" grpId="0" nodeType="clickEffect">
                                  <p:stCondLst>
                                    <p:cond delay="0"/>
                                  </p:stCondLst>
                                  <p:childTnLst>
                                    <p:set>
                                      <p:cBhvr>
                                        <p:cTn id="253" dur="1" fill="hold">
                                          <p:stCondLst>
                                            <p:cond delay="0"/>
                                          </p:stCondLst>
                                        </p:cTn>
                                        <p:tgtEl>
                                          <p:spTgt spid="87"/>
                                        </p:tgtEl>
                                        <p:attrNameLst>
                                          <p:attrName>style.visibility</p:attrName>
                                        </p:attrNameLst>
                                      </p:cBhvr>
                                      <p:to>
                                        <p:strVal val="visible"/>
                                      </p:to>
                                    </p:set>
                                  </p:childTnLst>
                                </p:cTn>
                              </p:par>
                              <p:par>
                                <p:cTn id="254" presetID="1" presetClass="exit" presetSubtype="0" fill="hold" grpId="1" nodeType="withEffect">
                                  <p:stCondLst>
                                    <p:cond delay="0"/>
                                  </p:stCondLst>
                                  <p:childTnLst>
                                    <p:set>
                                      <p:cBhvr>
                                        <p:cTn id="255" dur="1" fill="hold">
                                          <p:stCondLst>
                                            <p:cond delay="0"/>
                                          </p:stCondLst>
                                        </p:cTn>
                                        <p:tgtEl>
                                          <p:spTgt spid="82"/>
                                        </p:tgtEl>
                                        <p:attrNameLst>
                                          <p:attrName>style.visibility</p:attrName>
                                        </p:attrNameLst>
                                      </p:cBhvr>
                                      <p:to>
                                        <p:strVal val="hidden"/>
                                      </p:to>
                                    </p:set>
                                  </p:childTnLst>
                                </p:cTn>
                              </p:par>
                            </p:childTnLst>
                          </p:cTn>
                        </p:par>
                      </p:childTnLst>
                    </p:cTn>
                  </p:par>
                </p:childTnLst>
              </p:cTn>
              <p:nextCondLst>
                <p:cond evt="onClick" delay="0">
                  <p:tgtEl>
                    <p:spTgt spid="82"/>
                  </p:tgtEl>
                </p:cond>
              </p:nextCondLst>
            </p:seq>
            <p:seq concurrent="1" nextAc="seek">
              <p:cTn id="256" restart="whenNotActive" fill="hold" evtFilter="cancelBubble" nodeType="interactiveSeq">
                <p:stCondLst>
                  <p:cond evt="onClick" delay="0">
                    <p:tgtEl>
                      <p:spTgt spid="91"/>
                    </p:tgtEl>
                  </p:cond>
                </p:stCondLst>
                <p:endSync evt="end" delay="0">
                  <p:rtn val="all"/>
                </p:endSync>
                <p:childTnLst>
                  <p:par>
                    <p:cTn id="257" fill="hold">
                      <p:stCondLst>
                        <p:cond delay="0"/>
                      </p:stCondLst>
                      <p:childTnLst>
                        <p:par>
                          <p:cTn id="258" fill="hold">
                            <p:stCondLst>
                              <p:cond delay="0"/>
                            </p:stCondLst>
                            <p:childTnLst>
                              <p:par>
                                <p:cTn id="259" presetID="1" presetClass="entr" presetSubtype="0" fill="hold" grpId="0" nodeType="clickEffect">
                                  <p:stCondLst>
                                    <p:cond delay="0"/>
                                  </p:stCondLst>
                                  <p:childTnLst>
                                    <p:set>
                                      <p:cBhvr>
                                        <p:cTn id="260" dur="1" fill="hold">
                                          <p:stCondLst>
                                            <p:cond delay="0"/>
                                          </p:stCondLst>
                                        </p:cTn>
                                        <p:tgtEl>
                                          <p:spTgt spid="90"/>
                                        </p:tgtEl>
                                        <p:attrNameLst>
                                          <p:attrName>style.visibility</p:attrName>
                                        </p:attrNameLst>
                                      </p:cBhvr>
                                      <p:to>
                                        <p:strVal val="visible"/>
                                      </p:to>
                                    </p:set>
                                  </p:childTnLst>
                                </p:cTn>
                              </p:par>
                              <p:par>
                                <p:cTn id="261" presetID="1" presetClass="exit" presetSubtype="0" fill="hold" grpId="1" nodeType="withEffect">
                                  <p:stCondLst>
                                    <p:cond delay="0"/>
                                  </p:stCondLst>
                                  <p:childTnLst>
                                    <p:set>
                                      <p:cBhvr>
                                        <p:cTn id="262" dur="1" fill="hold">
                                          <p:stCondLst>
                                            <p:cond delay="0"/>
                                          </p:stCondLst>
                                        </p:cTn>
                                        <p:tgtEl>
                                          <p:spTgt spid="91"/>
                                        </p:tgtEl>
                                        <p:attrNameLst>
                                          <p:attrName>style.visibility</p:attrName>
                                        </p:attrNameLst>
                                      </p:cBhvr>
                                      <p:to>
                                        <p:strVal val="hidden"/>
                                      </p:to>
                                    </p:set>
                                  </p:childTnLst>
                                </p:cTn>
                              </p:par>
                            </p:childTnLst>
                          </p:cTn>
                        </p:par>
                      </p:childTnLst>
                    </p:cTn>
                  </p:par>
                </p:childTnLst>
              </p:cTn>
              <p:nextCondLst>
                <p:cond evt="onClick" delay="0">
                  <p:tgtEl>
                    <p:spTgt spid="91"/>
                  </p:tgtEl>
                </p:cond>
              </p:nextCondLst>
            </p:seq>
            <p:seq concurrent="1" nextAc="seek">
              <p:cTn id="263" restart="whenNotActive" fill="hold" evtFilter="cancelBubble" nodeType="interactiveSeq">
                <p:stCondLst>
                  <p:cond evt="onClick" delay="0">
                    <p:tgtEl>
                      <p:spTgt spid="92"/>
                    </p:tgtEl>
                  </p:cond>
                </p:stCondLst>
                <p:endSync evt="end" delay="0">
                  <p:rtn val="all"/>
                </p:endSync>
                <p:childTnLst>
                  <p:par>
                    <p:cTn id="264" fill="hold">
                      <p:stCondLst>
                        <p:cond delay="0"/>
                      </p:stCondLst>
                      <p:childTnLst>
                        <p:par>
                          <p:cTn id="265" fill="hold">
                            <p:stCondLst>
                              <p:cond delay="0"/>
                            </p:stCondLst>
                            <p:childTnLst>
                              <p:par>
                                <p:cTn id="266" presetID="1" presetClass="entr" presetSubtype="0" fill="hold" grpId="0" nodeType="clickEffect">
                                  <p:stCondLst>
                                    <p:cond delay="0"/>
                                  </p:stCondLst>
                                  <p:childTnLst>
                                    <p:set>
                                      <p:cBhvr>
                                        <p:cTn id="267" dur="1" fill="hold">
                                          <p:stCondLst>
                                            <p:cond delay="0"/>
                                          </p:stCondLst>
                                        </p:cTn>
                                        <p:tgtEl>
                                          <p:spTgt spid="91"/>
                                        </p:tgtEl>
                                        <p:attrNameLst>
                                          <p:attrName>style.visibility</p:attrName>
                                        </p:attrNameLst>
                                      </p:cBhvr>
                                      <p:to>
                                        <p:strVal val="visible"/>
                                      </p:to>
                                    </p:set>
                                  </p:childTnLst>
                                </p:cTn>
                              </p:par>
                              <p:par>
                                <p:cTn id="268" presetID="1" presetClass="exit" presetSubtype="0" fill="hold" grpId="1" nodeType="withEffect">
                                  <p:stCondLst>
                                    <p:cond delay="0"/>
                                  </p:stCondLst>
                                  <p:childTnLst>
                                    <p:set>
                                      <p:cBhvr>
                                        <p:cTn id="269" dur="1" fill="hold">
                                          <p:stCondLst>
                                            <p:cond delay="0"/>
                                          </p:stCondLst>
                                        </p:cTn>
                                        <p:tgtEl>
                                          <p:spTgt spid="92"/>
                                        </p:tgtEl>
                                        <p:attrNameLst>
                                          <p:attrName>style.visibility</p:attrName>
                                        </p:attrNameLst>
                                      </p:cBhvr>
                                      <p:to>
                                        <p:strVal val="hidden"/>
                                      </p:to>
                                    </p:set>
                                  </p:childTnLst>
                                </p:cTn>
                              </p:par>
                            </p:childTnLst>
                          </p:cTn>
                        </p:par>
                      </p:childTnLst>
                    </p:cTn>
                  </p:par>
                </p:childTnLst>
              </p:cTn>
              <p:nextCondLst>
                <p:cond evt="onClick" delay="0">
                  <p:tgtEl>
                    <p:spTgt spid="92"/>
                  </p:tgtEl>
                </p:cond>
              </p:nextCondLst>
            </p:seq>
            <p:seq concurrent="1" nextAc="seek">
              <p:cTn id="270" restart="whenNotActive" fill="hold" evtFilter="cancelBubble" nodeType="interactiveSeq">
                <p:stCondLst>
                  <p:cond evt="onClick" delay="0">
                    <p:tgtEl>
                      <p:spTgt spid="93"/>
                    </p:tgtEl>
                  </p:cond>
                </p:stCondLst>
                <p:endSync evt="end" delay="0">
                  <p:rtn val="all"/>
                </p:endSync>
                <p:childTnLst>
                  <p:par>
                    <p:cTn id="271" fill="hold">
                      <p:stCondLst>
                        <p:cond delay="0"/>
                      </p:stCondLst>
                      <p:childTnLst>
                        <p:par>
                          <p:cTn id="272" fill="hold">
                            <p:stCondLst>
                              <p:cond delay="0"/>
                            </p:stCondLst>
                            <p:childTnLst>
                              <p:par>
                                <p:cTn id="273" presetID="1" presetClass="entr" presetSubtype="0" fill="hold" grpId="0" nodeType="clickEffect">
                                  <p:stCondLst>
                                    <p:cond delay="0"/>
                                  </p:stCondLst>
                                  <p:childTnLst>
                                    <p:set>
                                      <p:cBhvr>
                                        <p:cTn id="274" dur="1" fill="hold">
                                          <p:stCondLst>
                                            <p:cond delay="0"/>
                                          </p:stCondLst>
                                        </p:cTn>
                                        <p:tgtEl>
                                          <p:spTgt spid="92"/>
                                        </p:tgtEl>
                                        <p:attrNameLst>
                                          <p:attrName>style.visibility</p:attrName>
                                        </p:attrNameLst>
                                      </p:cBhvr>
                                      <p:to>
                                        <p:strVal val="visible"/>
                                      </p:to>
                                    </p:set>
                                  </p:childTnLst>
                                </p:cTn>
                              </p:par>
                              <p:par>
                                <p:cTn id="275" presetID="1" presetClass="exit" presetSubtype="0" fill="hold" grpId="1" nodeType="withEffect">
                                  <p:stCondLst>
                                    <p:cond delay="0"/>
                                  </p:stCondLst>
                                  <p:childTnLst>
                                    <p:set>
                                      <p:cBhvr>
                                        <p:cTn id="276" dur="1" fill="hold">
                                          <p:stCondLst>
                                            <p:cond delay="0"/>
                                          </p:stCondLst>
                                        </p:cTn>
                                        <p:tgtEl>
                                          <p:spTgt spid="93"/>
                                        </p:tgtEl>
                                        <p:attrNameLst>
                                          <p:attrName>style.visibility</p:attrName>
                                        </p:attrNameLst>
                                      </p:cBhvr>
                                      <p:to>
                                        <p:strVal val="hidden"/>
                                      </p:to>
                                    </p:set>
                                  </p:childTnLst>
                                </p:cTn>
                              </p:par>
                            </p:childTnLst>
                          </p:cTn>
                        </p:par>
                      </p:childTnLst>
                    </p:cTn>
                  </p:par>
                </p:childTnLst>
              </p:cTn>
              <p:nextCondLst>
                <p:cond evt="onClick" delay="0">
                  <p:tgtEl>
                    <p:spTgt spid="93"/>
                  </p:tgtEl>
                </p:cond>
              </p:nextCondLst>
            </p:seq>
            <p:seq concurrent="1" nextAc="seek">
              <p:cTn id="277" restart="whenNotActive" fill="hold" evtFilter="cancelBubble" nodeType="interactiveSeq">
                <p:stCondLst>
                  <p:cond evt="onClick" delay="0">
                    <p:tgtEl>
                      <p:spTgt spid="94"/>
                    </p:tgtEl>
                  </p:cond>
                </p:stCondLst>
                <p:endSync evt="end" delay="0">
                  <p:rtn val="all"/>
                </p:endSync>
                <p:childTnLst>
                  <p:par>
                    <p:cTn id="278" fill="hold">
                      <p:stCondLst>
                        <p:cond delay="0"/>
                      </p:stCondLst>
                      <p:childTnLst>
                        <p:par>
                          <p:cTn id="279" fill="hold">
                            <p:stCondLst>
                              <p:cond delay="0"/>
                            </p:stCondLst>
                            <p:childTnLst>
                              <p:par>
                                <p:cTn id="280" presetID="1" presetClass="entr" presetSubtype="0" fill="hold" grpId="0" nodeType="clickEffect">
                                  <p:stCondLst>
                                    <p:cond delay="0"/>
                                  </p:stCondLst>
                                  <p:childTnLst>
                                    <p:set>
                                      <p:cBhvr>
                                        <p:cTn id="281" dur="1" fill="hold">
                                          <p:stCondLst>
                                            <p:cond delay="0"/>
                                          </p:stCondLst>
                                        </p:cTn>
                                        <p:tgtEl>
                                          <p:spTgt spid="93"/>
                                        </p:tgtEl>
                                        <p:attrNameLst>
                                          <p:attrName>style.visibility</p:attrName>
                                        </p:attrNameLst>
                                      </p:cBhvr>
                                      <p:to>
                                        <p:strVal val="visible"/>
                                      </p:to>
                                    </p:set>
                                  </p:childTnLst>
                                </p:cTn>
                              </p:par>
                              <p:par>
                                <p:cTn id="282" presetID="1" presetClass="exit" presetSubtype="0" fill="hold" grpId="1" nodeType="withEffect">
                                  <p:stCondLst>
                                    <p:cond delay="0"/>
                                  </p:stCondLst>
                                  <p:childTnLst>
                                    <p:set>
                                      <p:cBhvr>
                                        <p:cTn id="283" dur="1" fill="hold">
                                          <p:stCondLst>
                                            <p:cond delay="0"/>
                                          </p:stCondLst>
                                        </p:cTn>
                                        <p:tgtEl>
                                          <p:spTgt spid="94"/>
                                        </p:tgtEl>
                                        <p:attrNameLst>
                                          <p:attrName>style.visibility</p:attrName>
                                        </p:attrNameLst>
                                      </p:cBhvr>
                                      <p:to>
                                        <p:strVal val="hidden"/>
                                      </p:to>
                                    </p:set>
                                  </p:childTnLst>
                                </p:cTn>
                              </p:par>
                            </p:childTnLst>
                          </p:cTn>
                        </p:par>
                      </p:childTnLst>
                    </p:cTn>
                  </p:par>
                </p:childTnLst>
              </p:cTn>
              <p:nextCondLst>
                <p:cond evt="onClick" delay="0">
                  <p:tgtEl>
                    <p:spTgt spid="94"/>
                  </p:tgtEl>
                </p:cond>
              </p:nextCondLst>
            </p:seq>
            <p:seq concurrent="1" nextAc="seek">
              <p:cTn id="284" restart="whenNotActive" fill="hold" evtFilter="cancelBubble" nodeType="interactiveSeq">
                <p:stCondLst>
                  <p:cond evt="onClick" delay="0">
                    <p:tgtEl>
                      <p:spTgt spid="90"/>
                    </p:tgtEl>
                  </p:cond>
                </p:stCondLst>
                <p:endSync evt="end" delay="0">
                  <p:rtn val="all"/>
                </p:endSync>
                <p:childTnLst>
                  <p:par>
                    <p:cTn id="285" fill="hold">
                      <p:stCondLst>
                        <p:cond delay="0"/>
                      </p:stCondLst>
                      <p:childTnLst>
                        <p:par>
                          <p:cTn id="286" fill="hold">
                            <p:stCondLst>
                              <p:cond delay="0"/>
                            </p:stCondLst>
                            <p:childTnLst>
                              <p:par>
                                <p:cTn id="287" presetID="1" presetClass="entr" presetSubtype="0" fill="hold" grpId="0" nodeType="clickEffect">
                                  <p:stCondLst>
                                    <p:cond delay="0"/>
                                  </p:stCondLst>
                                  <p:childTnLst>
                                    <p:set>
                                      <p:cBhvr>
                                        <p:cTn id="288" dur="1" fill="hold">
                                          <p:stCondLst>
                                            <p:cond delay="0"/>
                                          </p:stCondLst>
                                        </p:cTn>
                                        <p:tgtEl>
                                          <p:spTgt spid="88"/>
                                        </p:tgtEl>
                                        <p:attrNameLst>
                                          <p:attrName>style.visibility</p:attrName>
                                        </p:attrNameLst>
                                      </p:cBhvr>
                                      <p:to>
                                        <p:strVal val="visible"/>
                                      </p:to>
                                    </p:set>
                                  </p:childTnLst>
                                </p:cTn>
                              </p:par>
                              <p:par>
                                <p:cTn id="289" presetID="1" presetClass="exit" presetSubtype="0" fill="hold" grpId="1" nodeType="withEffect">
                                  <p:stCondLst>
                                    <p:cond delay="0"/>
                                  </p:stCondLst>
                                  <p:childTnLst>
                                    <p:set>
                                      <p:cBhvr>
                                        <p:cTn id="290" dur="1" fill="hold">
                                          <p:stCondLst>
                                            <p:cond delay="0"/>
                                          </p:stCondLst>
                                        </p:cTn>
                                        <p:tgtEl>
                                          <p:spTgt spid="90"/>
                                        </p:tgtEl>
                                        <p:attrNameLst>
                                          <p:attrName>style.visibility</p:attrName>
                                        </p:attrNameLst>
                                      </p:cBhvr>
                                      <p:to>
                                        <p:strVal val="hidden"/>
                                      </p:to>
                                    </p:set>
                                  </p:childTnLst>
                                </p:cTn>
                              </p:par>
                            </p:childTnLst>
                          </p:cTn>
                        </p:par>
                      </p:childTnLst>
                    </p:cTn>
                  </p:par>
                </p:childTnLst>
              </p:cTn>
              <p:nextCondLst>
                <p:cond evt="onClick" delay="0">
                  <p:tgtEl>
                    <p:spTgt spid="90"/>
                  </p:tgtEl>
                </p:cond>
              </p:nextCondLst>
            </p:seq>
            <p:seq concurrent="1" nextAc="seek">
              <p:cTn id="291" restart="whenNotActive" fill="hold" evtFilter="cancelBubble" nodeType="interactiveSeq">
                <p:stCondLst>
                  <p:cond evt="onClick" delay="0">
                    <p:tgtEl>
                      <p:spTgt spid="88"/>
                    </p:tgtEl>
                  </p:cond>
                </p:stCondLst>
                <p:endSync evt="end" delay="0">
                  <p:rtn val="all"/>
                </p:endSync>
                <p:childTnLst>
                  <p:par>
                    <p:cTn id="292" fill="hold">
                      <p:stCondLst>
                        <p:cond delay="0"/>
                      </p:stCondLst>
                      <p:childTnLst>
                        <p:par>
                          <p:cTn id="293" fill="hold">
                            <p:stCondLst>
                              <p:cond delay="0"/>
                            </p:stCondLst>
                            <p:childTnLst>
                              <p:par>
                                <p:cTn id="294" presetID="1" presetClass="entr" presetSubtype="0" fill="hold" grpId="0" nodeType="clickEffect">
                                  <p:stCondLst>
                                    <p:cond delay="0"/>
                                  </p:stCondLst>
                                  <p:childTnLst>
                                    <p:set>
                                      <p:cBhvr>
                                        <p:cTn id="295" dur="1" fill="hold">
                                          <p:stCondLst>
                                            <p:cond delay="0"/>
                                          </p:stCondLst>
                                        </p:cTn>
                                        <p:tgtEl>
                                          <p:spTgt spid="94"/>
                                        </p:tgtEl>
                                        <p:attrNameLst>
                                          <p:attrName>style.visibility</p:attrName>
                                        </p:attrNameLst>
                                      </p:cBhvr>
                                      <p:to>
                                        <p:strVal val="visible"/>
                                      </p:to>
                                    </p:set>
                                  </p:childTnLst>
                                </p:cTn>
                              </p:par>
                              <p:par>
                                <p:cTn id="296" presetID="1" presetClass="exit" presetSubtype="0" fill="hold" grpId="1" nodeType="withEffect">
                                  <p:stCondLst>
                                    <p:cond delay="0"/>
                                  </p:stCondLst>
                                  <p:childTnLst>
                                    <p:set>
                                      <p:cBhvr>
                                        <p:cTn id="297" dur="1" fill="hold">
                                          <p:stCondLst>
                                            <p:cond delay="0"/>
                                          </p:stCondLst>
                                        </p:cTn>
                                        <p:tgtEl>
                                          <p:spTgt spid="88"/>
                                        </p:tgtEl>
                                        <p:attrNameLst>
                                          <p:attrName>style.visibility</p:attrName>
                                        </p:attrNameLst>
                                      </p:cBhvr>
                                      <p:to>
                                        <p:strVal val="hidden"/>
                                      </p:to>
                                    </p:set>
                                  </p:childTnLst>
                                </p:cTn>
                              </p:par>
                            </p:childTnLst>
                          </p:cTn>
                        </p:par>
                      </p:childTnLst>
                    </p:cTn>
                  </p:par>
                </p:childTnLst>
              </p:cTn>
              <p:nextCondLst>
                <p:cond evt="onClick" delay="0">
                  <p:tgtEl>
                    <p:spTgt spid="88"/>
                  </p:tgtEl>
                </p:cond>
              </p:nextCondLst>
            </p:seq>
          </p:childTnLst>
        </p:cTn>
      </p:par>
    </p:tnLst>
    <p:bldLst>
      <p:bldP spid="68" grpId="0" animBg="1"/>
      <p:bldP spid="68" grpId="1" animBg="1"/>
      <p:bldP spid="68" grpId="2" animBg="1"/>
      <p:bldP spid="42" grpId="0" animBg="1"/>
      <p:bldP spid="42" grpId="1" animBg="1"/>
      <p:bldP spid="42"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25" grpId="0" animBg="1"/>
      <p:bldP spid="125" grpId="1" animBg="1"/>
      <p:bldP spid="125" grpId="2" animBg="1"/>
      <p:bldP spid="70" grpId="0" animBg="1"/>
      <p:bldP spid="70" grpId="1" animBg="1"/>
      <p:bldP spid="70" grpId="2" animBg="1"/>
      <p:bldP spid="71" grpId="0" animBg="1"/>
      <p:bldP spid="71" grpId="1" animBg="1"/>
      <p:bldP spid="71" grpId="2" animBg="1"/>
      <p:bldP spid="72" grpId="0" animBg="1"/>
      <p:bldP spid="72" grpId="1" animBg="1"/>
      <p:bldP spid="72" grpId="2" animBg="1"/>
      <p:bldP spid="73" grpId="0" animBg="1"/>
      <p:bldP spid="73" grpId="1" animBg="1"/>
      <p:bldP spid="73" grpId="2" animBg="1"/>
      <p:bldP spid="74" grpId="0" animBg="1"/>
      <p:bldP spid="74" grpId="1" animBg="1"/>
      <p:bldP spid="74" grpId="2" animBg="1"/>
      <p:bldP spid="75" grpId="0" animBg="1"/>
      <p:bldP spid="75" grpId="1" animBg="1"/>
      <p:bldP spid="75" grpId="2" animBg="1"/>
      <p:bldP spid="76" grpId="0" animBg="1"/>
      <p:bldP spid="76" grpId="1" animBg="1"/>
      <p:bldP spid="76" grpId="2" animBg="1"/>
      <p:bldP spid="77" grpId="0" animBg="1"/>
      <p:bldP spid="77" grpId="1" animBg="1"/>
      <p:bldP spid="77" grpId="2" animBg="1"/>
      <p:bldP spid="78" grpId="0" animBg="1"/>
      <p:bldP spid="78" grpId="1" animBg="1"/>
      <p:bldP spid="78" grpId="2" animBg="1"/>
      <p:bldP spid="79" grpId="0" animBg="1"/>
      <p:bldP spid="79" grpId="1" animBg="1"/>
      <p:bldP spid="79" grpId="2" animBg="1"/>
      <p:bldP spid="80" grpId="0" animBg="1"/>
      <p:bldP spid="80" grpId="1" animBg="1"/>
      <p:bldP spid="80" grpId="2" animBg="1"/>
      <p:bldP spid="81" grpId="0" animBg="1"/>
      <p:bldP spid="81" grpId="1" animBg="1"/>
      <p:bldP spid="81" grpId="2" animBg="1"/>
      <p:bldP spid="82" grpId="0" animBg="1"/>
      <p:bldP spid="82" grpId="1" animBg="1"/>
      <p:bldP spid="82" grpId="2" animBg="1"/>
      <p:bldP spid="83" grpId="0" animBg="1"/>
      <p:bldP spid="83" grpId="1" animBg="1"/>
      <p:bldP spid="83" grpId="2" animBg="1"/>
      <p:bldP spid="84" grpId="0" animBg="1"/>
      <p:bldP spid="84" grpId="1" animBg="1"/>
      <p:bldP spid="84" grpId="2" animBg="1"/>
      <p:bldP spid="85" grpId="0" animBg="1"/>
      <p:bldP spid="85" grpId="1" animBg="1"/>
      <p:bldP spid="85" grpId="2" animBg="1"/>
      <p:bldP spid="86" grpId="0" animBg="1"/>
      <p:bldP spid="86" grpId="1" animBg="1"/>
      <p:bldP spid="86" grpId="2" animBg="1"/>
      <p:bldP spid="87" grpId="0" animBg="1"/>
      <p:bldP spid="87" grpId="1" animBg="1"/>
      <p:bldP spid="87" grpId="2" animBg="1"/>
      <p:bldP spid="88" grpId="0" animBg="1"/>
      <p:bldP spid="88" grpId="1" animBg="1"/>
      <p:bldP spid="88" grpId="2" animBg="1"/>
      <p:bldP spid="90" grpId="0" animBg="1"/>
      <p:bldP spid="90" grpId="1" animBg="1"/>
      <p:bldP spid="90" grpId="2" animBg="1"/>
      <p:bldP spid="91" grpId="0" animBg="1"/>
      <p:bldP spid="91" grpId="1" animBg="1"/>
      <p:bldP spid="91" grpId="2" animBg="1"/>
      <p:bldP spid="92" grpId="0" animBg="1"/>
      <p:bldP spid="92" grpId="1" animBg="1"/>
      <p:bldP spid="92" grpId="2" animBg="1"/>
      <p:bldP spid="93" grpId="0" animBg="1"/>
      <p:bldP spid="93" grpId="1" animBg="1"/>
      <p:bldP spid="93" grpId="2" animBg="1"/>
      <p:bldP spid="94" grpId="0" animBg="1"/>
      <p:bldP spid="94" grpId="1" animBg="1"/>
      <p:bldP spid="94" grpId="2" animBg="1"/>
      <p:bldP spid="65" grpId="0" animBg="1"/>
      <p:bldP spid="66" grpId="0" animBg="1"/>
      <p:bldP spid="40" grpId="0" animBg="1"/>
      <p:bldP spid="41" grpId="0" animBg="1"/>
      <p:bldP spid="30" grpId="0" animBg="1"/>
      <p:bldP spid="69" grpId="0" animBg="1"/>
      <p:bldP spid="8" grpId="0" animBg="1"/>
      <p:bldP spid="13" grpId="0" animBg="1"/>
      <p:bldP spid="36" grpId="0" animBg="1"/>
      <p:bldP spid="6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096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duties of U.S. citizenship?</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voting</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paying taxes</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campaigning</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holding elected office</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5 of 30</a:t>
            </a:r>
          </a:p>
          <a:p>
            <a:pPr algn="ctr"/>
            <a:r>
              <a:rPr lang="en-US" sz="1200" b="1" dirty="0" smtClean="0">
                <a:solidFill>
                  <a:schemeClr val="bg1"/>
                </a:solidFill>
                <a:latin typeface="Tahoma" pitchFamily="34" charset="0"/>
                <a:ea typeface="Tahoma" pitchFamily="34" charset="0"/>
                <a:cs typeface="Tahoma" pitchFamily="34" charset="0"/>
              </a:rPr>
              <a:t>8.1.9 (CE.3c)</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jury duty</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serving in the military, if called</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2" grpId="0" animBg="1"/>
      <p:bldP spid="33"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public goods and services?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304800" y="1905000"/>
            <a:ext cx="8534400" cy="24384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4572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Wal-Mart</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4572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19050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Post Office</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32766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Interstate Highway</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4572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Starbucks</a:t>
            </a:r>
            <a:endParaRPr lang="en-US" sz="1200" dirty="0">
              <a:latin typeface="Tahoma" pitchFamily="34" charset="0"/>
              <a:ea typeface="Tahoma" pitchFamily="34" charset="0"/>
              <a:cs typeface="Tahoma" pitchFamily="34" charset="0"/>
            </a:endParaRPr>
          </a:p>
        </p:txBody>
      </p:sp>
      <p:sp>
        <p:nvSpPr>
          <p:cNvPr id="18" name="Frame 17"/>
          <p:cNvSpPr/>
          <p:nvPr/>
        </p:nvSpPr>
        <p:spPr>
          <a:xfrm>
            <a:off x="19050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32766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4572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6 of 30</a:t>
            </a:r>
          </a:p>
          <a:p>
            <a:pPr algn="ctr"/>
            <a:r>
              <a:rPr lang="en-US" sz="1200" b="1" dirty="0" smtClean="0">
                <a:solidFill>
                  <a:schemeClr val="bg1"/>
                </a:solidFill>
                <a:latin typeface="Tahoma" pitchFamily="34" charset="0"/>
                <a:ea typeface="Tahoma" pitchFamily="34" charset="0"/>
                <a:cs typeface="Tahoma" pitchFamily="34" charset="0"/>
              </a:rPr>
              <a:t>8.7.15 (CE.13b)</a:t>
            </a:r>
            <a:endParaRPr lang="en-US" sz="1200" b="1" dirty="0">
              <a:solidFill>
                <a:schemeClr val="bg1"/>
              </a:solidFill>
              <a:latin typeface="Tahoma" pitchFamily="34" charset="0"/>
              <a:ea typeface="Tahoma" pitchFamily="34" charset="0"/>
              <a:cs typeface="Tahoma" pitchFamily="34" charset="0"/>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19050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Princess Anne Middle School</a:t>
            </a:r>
            <a:endParaRPr lang="en-US" sz="1200" dirty="0">
              <a:latin typeface="Tahoma" pitchFamily="34" charset="0"/>
              <a:ea typeface="Tahoma" pitchFamily="34" charset="0"/>
              <a:cs typeface="Tahoma" pitchFamily="34" charset="0"/>
            </a:endParaRPr>
          </a:p>
        </p:txBody>
      </p:sp>
      <p:sp>
        <p:nvSpPr>
          <p:cNvPr id="26" name="Frame 25"/>
          <p:cNvSpPr/>
          <p:nvPr/>
        </p:nvSpPr>
        <p:spPr>
          <a:xfrm>
            <a:off x="19050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32766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First Landing State Park</a:t>
            </a:r>
            <a:endParaRPr lang="en-US" sz="1200" dirty="0">
              <a:latin typeface="Tahoma" pitchFamily="34" charset="0"/>
              <a:ea typeface="Tahoma" pitchFamily="34" charset="0"/>
              <a:cs typeface="Tahoma" pitchFamily="34" charset="0"/>
            </a:endParaRPr>
          </a:p>
        </p:txBody>
      </p:sp>
      <p:sp>
        <p:nvSpPr>
          <p:cNvPr id="31" name="Frame 30"/>
          <p:cNvSpPr/>
          <p:nvPr/>
        </p:nvSpPr>
        <p:spPr>
          <a:xfrm>
            <a:off x="32766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a:hlinkHover r:id="" action="ppaction://noaction" highlightClick="1"/>
          </p:cNvPr>
          <p:cNvSpPr/>
          <p:nvPr/>
        </p:nvSpPr>
        <p:spPr>
          <a:xfrm>
            <a:off x="46482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Disney World</a:t>
            </a:r>
            <a:endParaRPr lang="en-US" sz="1200" dirty="0">
              <a:latin typeface="Tahoma" pitchFamily="34" charset="0"/>
              <a:ea typeface="Tahoma" pitchFamily="34" charset="0"/>
              <a:cs typeface="Tahoma" pitchFamily="34" charset="0"/>
            </a:endParaRPr>
          </a:p>
        </p:txBody>
      </p:sp>
      <p:sp>
        <p:nvSpPr>
          <p:cNvPr id="35" name="Frame 34"/>
          <p:cNvSpPr/>
          <p:nvPr/>
        </p:nvSpPr>
        <p:spPr>
          <a:xfrm>
            <a:off x="46482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Rectangle 35">
            <a:hlinkHover r:id="" action="ppaction://noaction" highlightClick="1"/>
          </p:cNvPr>
          <p:cNvSpPr/>
          <p:nvPr/>
        </p:nvSpPr>
        <p:spPr>
          <a:xfrm>
            <a:off x="60960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Military</a:t>
            </a:r>
            <a:endParaRPr lang="en-US" sz="1200" dirty="0">
              <a:latin typeface="Tahoma" pitchFamily="34" charset="0"/>
              <a:ea typeface="Tahoma" pitchFamily="34" charset="0"/>
              <a:cs typeface="Tahoma" pitchFamily="34" charset="0"/>
            </a:endParaRPr>
          </a:p>
        </p:txBody>
      </p:sp>
      <p:sp>
        <p:nvSpPr>
          <p:cNvPr id="37" name="Rectangle 36">
            <a:hlinkHover r:id="" action="ppaction://noaction" highlightClick="1"/>
          </p:cNvPr>
          <p:cNvSpPr/>
          <p:nvPr/>
        </p:nvSpPr>
        <p:spPr>
          <a:xfrm>
            <a:off x="7467600" y="2057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Hospital</a:t>
            </a:r>
            <a:endParaRPr lang="en-US" sz="1200" dirty="0">
              <a:latin typeface="Tahoma" pitchFamily="34" charset="0"/>
              <a:ea typeface="Tahoma" pitchFamily="34" charset="0"/>
              <a:cs typeface="Tahoma" pitchFamily="34" charset="0"/>
            </a:endParaRPr>
          </a:p>
        </p:txBody>
      </p:sp>
      <p:sp>
        <p:nvSpPr>
          <p:cNvPr id="38" name="Rectangle 37">
            <a:hlinkHover r:id="" action="ppaction://noaction" highlightClick="1"/>
          </p:cNvPr>
          <p:cNvSpPr/>
          <p:nvPr/>
        </p:nvSpPr>
        <p:spPr>
          <a:xfrm>
            <a:off x="46482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Space Shuttle</a:t>
            </a:r>
            <a:endParaRPr lang="en-US" sz="1200" dirty="0">
              <a:latin typeface="Tahoma" pitchFamily="34" charset="0"/>
              <a:ea typeface="Tahoma" pitchFamily="34" charset="0"/>
              <a:cs typeface="Tahoma" pitchFamily="34" charset="0"/>
            </a:endParaRPr>
          </a:p>
        </p:txBody>
      </p:sp>
      <p:sp>
        <p:nvSpPr>
          <p:cNvPr id="39" name="Frame 38"/>
          <p:cNvSpPr/>
          <p:nvPr/>
        </p:nvSpPr>
        <p:spPr>
          <a:xfrm>
            <a:off x="60960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Frame 39"/>
          <p:cNvSpPr/>
          <p:nvPr/>
        </p:nvSpPr>
        <p:spPr>
          <a:xfrm>
            <a:off x="7467600" y="2057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Frame 40"/>
          <p:cNvSpPr/>
          <p:nvPr/>
        </p:nvSpPr>
        <p:spPr>
          <a:xfrm>
            <a:off x="46482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hlinkHover r:id="" action="ppaction://noaction" highlightClick="1"/>
          </p:cNvPr>
          <p:cNvSpPr/>
          <p:nvPr/>
        </p:nvSpPr>
        <p:spPr>
          <a:xfrm>
            <a:off x="60960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Ambulance</a:t>
            </a:r>
            <a:endParaRPr lang="en-US" sz="1200" dirty="0">
              <a:latin typeface="Tahoma" pitchFamily="34" charset="0"/>
              <a:ea typeface="Tahoma" pitchFamily="34" charset="0"/>
              <a:cs typeface="Tahoma" pitchFamily="34" charset="0"/>
            </a:endParaRPr>
          </a:p>
        </p:txBody>
      </p:sp>
      <p:sp>
        <p:nvSpPr>
          <p:cNvPr id="43" name="Frame 42"/>
          <p:cNvSpPr/>
          <p:nvPr/>
        </p:nvSpPr>
        <p:spPr>
          <a:xfrm>
            <a:off x="60960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hlinkHover r:id="" action="ppaction://noaction" highlightClick="1"/>
          </p:cNvPr>
          <p:cNvSpPr/>
          <p:nvPr/>
        </p:nvSpPr>
        <p:spPr>
          <a:xfrm>
            <a:off x="7467600" y="2819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Police</a:t>
            </a:r>
            <a:endParaRPr lang="en-US" sz="1200" dirty="0">
              <a:latin typeface="Tahoma" pitchFamily="34" charset="0"/>
              <a:ea typeface="Tahoma" pitchFamily="34" charset="0"/>
              <a:cs typeface="Tahoma" pitchFamily="34" charset="0"/>
            </a:endParaRPr>
          </a:p>
        </p:txBody>
      </p:sp>
      <p:sp>
        <p:nvSpPr>
          <p:cNvPr id="45" name="Frame 44"/>
          <p:cNvSpPr/>
          <p:nvPr/>
        </p:nvSpPr>
        <p:spPr>
          <a:xfrm>
            <a:off x="7467600" y="2819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a:hlinkHover r:id="" action="ppaction://noaction" highlightClick="1"/>
          </p:cNvPr>
          <p:cNvSpPr/>
          <p:nvPr/>
        </p:nvSpPr>
        <p:spPr>
          <a:xfrm>
            <a:off x="4572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Traffic lights</a:t>
            </a:r>
            <a:endParaRPr lang="en-US" sz="1200" dirty="0">
              <a:latin typeface="Tahoma" pitchFamily="34" charset="0"/>
              <a:ea typeface="Tahoma" pitchFamily="34" charset="0"/>
              <a:cs typeface="Tahoma" pitchFamily="34" charset="0"/>
            </a:endParaRPr>
          </a:p>
        </p:txBody>
      </p:sp>
      <p:sp>
        <p:nvSpPr>
          <p:cNvPr id="47" name="Frame 46"/>
          <p:cNvSpPr/>
          <p:nvPr/>
        </p:nvSpPr>
        <p:spPr>
          <a:xfrm>
            <a:off x="4572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a:hlinkHover r:id="" action="ppaction://noaction" highlightClick="1"/>
          </p:cNvPr>
          <p:cNvSpPr/>
          <p:nvPr/>
        </p:nvSpPr>
        <p:spPr>
          <a:xfrm>
            <a:off x="19050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Gasoline</a:t>
            </a:r>
            <a:endParaRPr lang="en-US" sz="1200" dirty="0">
              <a:latin typeface="Tahoma" pitchFamily="34" charset="0"/>
              <a:ea typeface="Tahoma" pitchFamily="34" charset="0"/>
              <a:cs typeface="Tahoma" pitchFamily="34" charset="0"/>
            </a:endParaRPr>
          </a:p>
        </p:txBody>
      </p:sp>
      <p:sp>
        <p:nvSpPr>
          <p:cNvPr id="49" name="Rectangle 48">
            <a:hlinkHover r:id="" action="ppaction://noaction" highlightClick="1"/>
          </p:cNvPr>
          <p:cNvSpPr/>
          <p:nvPr/>
        </p:nvSpPr>
        <p:spPr>
          <a:xfrm>
            <a:off x="32766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Health inspectors</a:t>
            </a:r>
            <a:endParaRPr lang="en-US" sz="1200" dirty="0">
              <a:latin typeface="Tahoma" pitchFamily="34" charset="0"/>
              <a:ea typeface="Tahoma" pitchFamily="34" charset="0"/>
              <a:cs typeface="Tahoma" pitchFamily="34" charset="0"/>
            </a:endParaRPr>
          </a:p>
        </p:txBody>
      </p:sp>
      <p:sp>
        <p:nvSpPr>
          <p:cNvPr id="51" name="Frame 50"/>
          <p:cNvSpPr/>
          <p:nvPr/>
        </p:nvSpPr>
        <p:spPr>
          <a:xfrm>
            <a:off x="19050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ame 51"/>
          <p:cNvSpPr/>
          <p:nvPr/>
        </p:nvSpPr>
        <p:spPr>
          <a:xfrm>
            <a:off x="32766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Rectangle 57">
            <a:hlinkHover r:id="" action="ppaction://noaction" highlightClick="1"/>
          </p:cNvPr>
          <p:cNvSpPr/>
          <p:nvPr/>
        </p:nvSpPr>
        <p:spPr>
          <a:xfrm>
            <a:off x="46482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Hotel</a:t>
            </a:r>
            <a:endParaRPr lang="en-US" sz="1200" dirty="0">
              <a:latin typeface="Tahoma" pitchFamily="34" charset="0"/>
              <a:ea typeface="Tahoma" pitchFamily="34" charset="0"/>
              <a:cs typeface="Tahoma" pitchFamily="34" charset="0"/>
            </a:endParaRPr>
          </a:p>
        </p:txBody>
      </p:sp>
      <p:sp>
        <p:nvSpPr>
          <p:cNvPr id="59" name="Frame 58"/>
          <p:cNvSpPr/>
          <p:nvPr/>
        </p:nvSpPr>
        <p:spPr>
          <a:xfrm>
            <a:off x="46482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Rectangle 59">
            <a:hlinkHover r:id="" action="ppaction://noaction" highlightClick="1"/>
          </p:cNvPr>
          <p:cNvSpPr/>
          <p:nvPr/>
        </p:nvSpPr>
        <p:spPr>
          <a:xfrm>
            <a:off x="60960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Television</a:t>
            </a:r>
            <a:endParaRPr lang="en-US" sz="1200" dirty="0">
              <a:latin typeface="Tahoma" pitchFamily="34" charset="0"/>
              <a:ea typeface="Tahoma" pitchFamily="34" charset="0"/>
              <a:cs typeface="Tahoma" pitchFamily="34" charset="0"/>
            </a:endParaRPr>
          </a:p>
        </p:txBody>
      </p:sp>
      <p:sp>
        <p:nvSpPr>
          <p:cNvPr id="61" name="Rectangle 60">
            <a:hlinkHover r:id="" action="ppaction://noaction" highlightClick="1"/>
          </p:cNvPr>
          <p:cNvSpPr/>
          <p:nvPr/>
        </p:nvSpPr>
        <p:spPr>
          <a:xfrm>
            <a:off x="7467600" y="35814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Bridge</a:t>
            </a:r>
            <a:endParaRPr lang="en-US" sz="1200" dirty="0">
              <a:latin typeface="Tahoma" pitchFamily="34" charset="0"/>
              <a:ea typeface="Tahoma" pitchFamily="34" charset="0"/>
              <a:cs typeface="Tahoma" pitchFamily="34" charset="0"/>
            </a:endParaRPr>
          </a:p>
        </p:txBody>
      </p:sp>
      <p:sp>
        <p:nvSpPr>
          <p:cNvPr id="63" name="Frame 62"/>
          <p:cNvSpPr/>
          <p:nvPr/>
        </p:nvSpPr>
        <p:spPr>
          <a:xfrm>
            <a:off x="60960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Frame 63"/>
          <p:cNvSpPr/>
          <p:nvPr/>
        </p:nvSpPr>
        <p:spPr>
          <a:xfrm>
            <a:off x="7467600" y="35814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19050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ame 15"/>
          <p:cNvSpPr/>
          <p:nvPr/>
        </p:nvSpPr>
        <p:spPr>
          <a:xfrm>
            <a:off x="60960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32766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6" name="Frame 75"/>
          <p:cNvSpPr/>
          <p:nvPr/>
        </p:nvSpPr>
        <p:spPr>
          <a:xfrm>
            <a:off x="46482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Frame 76"/>
          <p:cNvSpPr/>
          <p:nvPr/>
        </p:nvSpPr>
        <p:spPr>
          <a:xfrm>
            <a:off x="3276600" y="2057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Frame 77"/>
          <p:cNvSpPr/>
          <p:nvPr/>
        </p:nvSpPr>
        <p:spPr>
          <a:xfrm>
            <a:off x="19050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9" name="Frame 78"/>
          <p:cNvSpPr/>
          <p:nvPr/>
        </p:nvSpPr>
        <p:spPr>
          <a:xfrm>
            <a:off x="7467600" y="2819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0" name="Frame 79"/>
          <p:cNvSpPr/>
          <p:nvPr/>
        </p:nvSpPr>
        <p:spPr>
          <a:xfrm>
            <a:off x="4572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2" name="Frame 81"/>
          <p:cNvSpPr/>
          <p:nvPr/>
        </p:nvSpPr>
        <p:spPr>
          <a:xfrm>
            <a:off x="32766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3" name="Frame 82"/>
          <p:cNvSpPr/>
          <p:nvPr/>
        </p:nvSpPr>
        <p:spPr>
          <a:xfrm>
            <a:off x="7467600" y="35814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1" nodeType="clickEffect">
                                  <p:stCondLst>
                                    <p:cond delay="0"/>
                                  </p:stCondLst>
                                  <p:childTnLst>
                                    <p:set>
                                      <p:cBhvr>
                                        <p:cTn id="69"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70" restart="whenNotActive" fill="hold" evtFilter="cancelBubble" nodeType="interactiveSeq">
                <p:stCondLst>
                  <p:cond evt="onClick" delay="0">
                    <p:tgtEl>
                      <p:spTgt spid="30"/>
                    </p:tgtEl>
                  </p:cond>
                </p:stCondLst>
                <p:endSync evt="end" delay="0">
                  <p:rtn val="all"/>
                </p:endSync>
                <p:childTnLst>
                  <p:par>
                    <p:cTn id="71" fill="hold">
                      <p:stCondLst>
                        <p:cond delay="0"/>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grpId="1" nodeType="clickEffect">
                                  <p:stCondLst>
                                    <p:cond delay="0"/>
                                  </p:stCondLst>
                                  <p:childTnLst>
                                    <p:set>
                                      <p:cBhvr>
                                        <p:cTn id="78"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79" restart="whenNotActive" fill="hold" evtFilter="cancelBubble" nodeType="interactiveSeq">
                <p:stCondLst>
                  <p:cond evt="onClick" delay="0">
                    <p:tgtEl>
                      <p:spTgt spid="34"/>
                    </p:tgtEl>
                  </p:cond>
                </p:stCondLst>
                <p:endSync evt="end" delay="0">
                  <p:rtn val="all"/>
                </p:endSync>
                <p:childTnLst>
                  <p:par>
                    <p:cTn id="80" fill="hold">
                      <p:stCondLst>
                        <p:cond delay="0"/>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35"/>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xit" presetSubtype="0" fill="hold" grpId="1" nodeType="clickEffect">
                                  <p:stCondLst>
                                    <p:cond delay="0"/>
                                  </p:stCondLst>
                                  <p:childTnLst>
                                    <p:set>
                                      <p:cBhvr>
                                        <p:cTn id="87"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88" restart="whenNotActive" fill="hold" evtFilter="cancelBubble" nodeType="interactiveSeq">
                <p:stCondLst>
                  <p:cond evt="onClick" delay="0">
                    <p:tgtEl>
                      <p:spTgt spid="36"/>
                    </p:tgtEl>
                  </p:cond>
                </p:stCondLst>
                <p:endSync evt="end" delay="0">
                  <p:rtn val="all"/>
                </p:endSync>
                <p:childTnLst>
                  <p:par>
                    <p:cTn id="89" fill="hold">
                      <p:stCondLst>
                        <p:cond delay="0"/>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9"/>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grpId="1" nodeType="clickEffect">
                                  <p:stCondLst>
                                    <p:cond delay="0"/>
                                  </p:stCondLst>
                                  <p:childTnLst>
                                    <p:set>
                                      <p:cBhvr>
                                        <p:cTn id="96"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6"/>
                  </p:tgtEl>
                </p:cond>
              </p:nextCondLst>
            </p:seq>
            <p:seq concurrent="1" nextAc="seek">
              <p:cTn id="97" restart="whenNotActive" fill="hold" evtFilter="cancelBubble" nodeType="interactiveSeq">
                <p:stCondLst>
                  <p:cond evt="onClick" delay="0">
                    <p:tgtEl>
                      <p:spTgt spid="37"/>
                    </p:tgtEl>
                  </p:cond>
                </p:stCondLst>
                <p:endSync evt="end" delay="0">
                  <p:rtn val="all"/>
                </p:endSync>
                <p:childTnLst>
                  <p:par>
                    <p:cTn id="98" fill="hold">
                      <p:stCondLst>
                        <p:cond delay="0"/>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0"/>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xit" presetSubtype="0" fill="hold" grpId="1" nodeType="clickEffect">
                                  <p:stCondLst>
                                    <p:cond delay="0"/>
                                  </p:stCondLst>
                                  <p:childTnLst>
                                    <p:set>
                                      <p:cBhvr>
                                        <p:cTn id="105"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7"/>
                  </p:tgtEl>
                </p:cond>
              </p:nextCondLst>
            </p:seq>
            <p:seq concurrent="1" nextAc="seek">
              <p:cTn id="106" restart="whenNotActive" fill="hold" evtFilter="cancelBubble" nodeType="interactiveSeq">
                <p:stCondLst>
                  <p:cond evt="onClick" delay="0">
                    <p:tgtEl>
                      <p:spTgt spid="38"/>
                    </p:tgtEl>
                  </p:cond>
                </p:stCondLst>
                <p:endSync evt="end" delay="0">
                  <p:rtn val="all"/>
                </p:endSync>
                <p:childTnLst>
                  <p:par>
                    <p:cTn id="107" fill="hold">
                      <p:stCondLst>
                        <p:cond delay="0"/>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xit" presetSubtype="0" fill="hold" grpId="1" nodeType="clickEffect">
                                  <p:stCondLst>
                                    <p:cond delay="0"/>
                                  </p:stCondLst>
                                  <p:childTnLst>
                                    <p:set>
                                      <p:cBhvr>
                                        <p:cTn id="114"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115" restart="whenNotActive" fill="hold" evtFilter="cancelBubble" nodeType="interactiveSeq">
                <p:stCondLst>
                  <p:cond evt="onClick" delay="0">
                    <p:tgtEl>
                      <p:spTgt spid="42"/>
                    </p:tgtEl>
                  </p:cond>
                </p:stCondLst>
                <p:endSync evt="end" delay="0">
                  <p:rtn val="all"/>
                </p:endSync>
                <p:childTnLst>
                  <p:par>
                    <p:cTn id="116" fill="hold">
                      <p:stCondLst>
                        <p:cond delay="0"/>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43"/>
                                        </p:tgtEl>
                                        <p:attrNameLst>
                                          <p:attrName>style.visibility</p:attrName>
                                        </p:attrNameLst>
                                      </p:cBhvr>
                                      <p:to>
                                        <p:strVal val="visible"/>
                                      </p:to>
                                    </p:set>
                                  </p:childTnLst>
                                </p:cTn>
                              </p:par>
                            </p:childTnLst>
                          </p:cTn>
                        </p:par>
                      </p:childTnLst>
                    </p:cTn>
                  </p:par>
                  <p:par>
                    <p:cTn id="120" fill="hold">
                      <p:stCondLst>
                        <p:cond delay="indefinite"/>
                      </p:stCondLst>
                      <p:childTnLst>
                        <p:par>
                          <p:cTn id="121" fill="hold">
                            <p:stCondLst>
                              <p:cond delay="0"/>
                            </p:stCondLst>
                            <p:childTnLst>
                              <p:par>
                                <p:cTn id="122" presetID="1" presetClass="exit" presetSubtype="0" fill="hold" grpId="1" nodeType="clickEffect">
                                  <p:stCondLst>
                                    <p:cond delay="0"/>
                                  </p:stCondLst>
                                  <p:childTnLst>
                                    <p:set>
                                      <p:cBhvr>
                                        <p:cTn id="123"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124" restart="whenNotActive" fill="hold" evtFilter="cancelBubble" nodeType="interactiveSeq">
                <p:stCondLst>
                  <p:cond evt="onClick" delay="0">
                    <p:tgtEl>
                      <p:spTgt spid="44"/>
                    </p:tgtEl>
                  </p:cond>
                </p:stCondLst>
                <p:endSync evt="end" delay="0">
                  <p:rtn val="all"/>
                </p:endSync>
                <p:childTnLst>
                  <p:par>
                    <p:cTn id="125" fill="hold">
                      <p:stCondLst>
                        <p:cond delay="0"/>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45"/>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xit" presetSubtype="0" fill="hold" grpId="1" nodeType="clickEffect">
                                  <p:stCondLst>
                                    <p:cond delay="0"/>
                                  </p:stCondLst>
                                  <p:childTnLst>
                                    <p:set>
                                      <p:cBhvr>
                                        <p:cTn id="132"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33" restart="whenNotActive" fill="hold" evtFilter="cancelBubble" nodeType="interactiveSeq">
                <p:stCondLst>
                  <p:cond evt="onClick" delay="0">
                    <p:tgtEl>
                      <p:spTgt spid="46"/>
                    </p:tgtEl>
                  </p:cond>
                </p:stCondLst>
                <p:endSync evt="end" delay="0">
                  <p:rtn val="all"/>
                </p:endSync>
                <p:childTnLst>
                  <p:par>
                    <p:cTn id="134" fill="hold">
                      <p:stCondLst>
                        <p:cond delay="0"/>
                      </p:stCondLst>
                      <p:childTnLst>
                        <p:par>
                          <p:cTn id="135" fill="hold">
                            <p:stCondLst>
                              <p:cond delay="0"/>
                            </p:stCondLst>
                            <p:childTnLst>
                              <p:par>
                                <p:cTn id="136" presetID="1" presetClass="entr" presetSubtype="0" fill="hold" grpId="0" nodeType="clickEffect">
                                  <p:stCondLst>
                                    <p:cond delay="0"/>
                                  </p:stCondLst>
                                  <p:childTnLst>
                                    <p:set>
                                      <p:cBhvr>
                                        <p:cTn id="137" dur="1" fill="hold">
                                          <p:stCondLst>
                                            <p:cond delay="0"/>
                                          </p:stCondLst>
                                        </p:cTn>
                                        <p:tgtEl>
                                          <p:spTgt spid="47"/>
                                        </p:tgtEl>
                                        <p:attrNameLst>
                                          <p:attrName>style.visibility</p:attrName>
                                        </p:attrNameLst>
                                      </p:cBhvr>
                                      <p:to>
                                        <p:strVal val="visible"/>
                                      </p:to>
                                    </p:set>
                                  </p:childTnLst>
                                </p:cTn>
                              </p:par>
                            </p:childTnLst>
                          </p:cTn>
                        </p:par>
                      </p:childTnLst>
                    </p:cTn>
                  </p:par>
                  <p:par>
                    <p:cTn id="138" fill="hold">
                      <p:stCondLst>
                        <p:cond delay="indefinite"/>
                      </p:stCondLst>
                      <p:childTnLst>
                        <p:par>
                          <p:cTn id="139" fill="hold">
                            <p:stCondLst>
                              <p:cond delay="0"/>
                            </p:stCondLst>
                            <p:childTnLst>
                              <p:par>
                                <p:cTn id="140" presetID="1" presetClass="exit" presetSubtype="0" fill="hold" grpId="1" nodeType="clickEffect">
                                  <p:stCondLst>
                                    <p:cond delay="0"/>
                                  </p:stCondLst>
                                  <p:childTnLst>
                                    <p:set>
                                      <p:cBhvr>
                                        <p:cTn id="141"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142" restart="whenNotActive" fill="hold" evtFilter="cancelBubble" nodeType="interactiveSeq">
                <p:stCondLst>
                  <p:cond evt="onClick" delay="0">
                    <p:tgtEl>
                      <p:spTgt spid="48"/>
                    </p:tgtEl>
                  </p:cond>
                </p:stCondLst>
                <p:endSync evt="end" delay="0">
                  <p:rtn val="all"/>
                </p:endSync>
                <p:childTnLst>
                  <p:par>
                    <p:cTn id="143" fill="hold">
                      <p:stCondLst>
                        <p:cond delay="0"/>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51"/>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xit" presetSubtype="0" fill="hold" grpId="1" nodeType="clickEffect">
                                  <p:stCondLst>
                                    <p:cond delay="0"/>
                                  </p:stCondLst>
                                  <p:childTnLst>
                                    <p:set>
                                      <p:cBhvr>
                                        <p:cTn id="150" dur="1" fill="hold">
                                          <p:stCondLst>
                                            <p:cond delay="0"/>
                                          </p:stCondLst>
                                        </p:cTn>
                                        <p:tgtEl>
                                          <p:spTgt spid="51"/>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51" restart="whenNotActive" fill="hold" evtFilter="cancelBubble" nodeType="interactiveSeq">
                <p:stCondLst>
                  <p:cond evt="onClick" delay="0">
                    <p:tgtEl>
                      <p:spTgt spid="49"/>
                    </p:tgtEl>
                  </p:cond>
                </p:stCondLst>
                <p:endSync evt="end" delay="0">
                  <p:rtn val="all"/>
                </p:endSync>
                <p:childTnLst>
                  <p:par>
                    <p:cTn id="152" fill="hold">
                      <p:stCondLst>
                        <p:cond delay="0"/>
                      </p:stCondLst>
                      <p:childTnLst>
                        <p:par>
                          <p:cTn id="153" fill="hold">
                            <p:stCondLst>
                              <p:cond delay="0"/>
                            </p:stCondLst>
                            <p:childTnLst>
                              <p:par>
                                <p:cTn id="154" presetID="1" presetClass="entr" presetSubtype="0" fill="hold" grpId="0" nodeType="clickEffect">
                                  <p:stCondLst>
                                    <p:cond delay="0"/>
                                  </p:stCondLst>
                                  <p:childTnLst>
                                    <p:set>
                                      <p:cBhvr>
                                        <p:cTn id="155" dur="1" fill="hold">
                                          <p:stCondLst>
                                            <p:cond delay="0"/>
                                          </p:stCondLst>
                                        </p:cTn>
                                        <p:tgtEl>
                                          <p:spTgt spid="52"/>
                                        </p:tgtEl>
                                        <p:attrNameLst>
                                          <p:attrName>style.visibility</p:attrName>
                                        </p:attrNameLst>
                                      </p:cBhvr>
                                      <p:to>
                                        <p:strVal val="visible"/>
                                      </p:to>
                                    </p:set>
                                  </p:childTnLst>
                                </p:cTn>
                              </p:par>
                            </p:childTnLst>
                          </p:cTn>
                        </p:par>
                      </p:childTnLst>
                    </p:cTn>
                  </p:par>
                  <p:par>
                    <p:cTn id="156" fill="hold">
                      <p:stCondLst>
                        <p:cond delay="indefinite"/>
                      </p:stCondLst>
                      <p:childTnLst>
                        <p:par>
                          <p:cTn id="157" fill="hold">
                            <p:stCondLst>
                              <p:cond delay="0"/>
                            </p:stCondLst>
                            <p:childTnLst>
                              <p:par>
                                <p:cTn id="158" presetID="1" presetClass="exit" presetSubtype="0" fill="hold" grpId="1" nodeType="clickEffect">
                                  <p:stCondLst>
                                    <p:cond delay="0"/>
                                  </p:stCondLst>
                                  <p:childTnLst>
                                    <p:set>
                                      <p:cBhvr>
                                        <p:cTn id="159" dur="1" fill="hold">
                                          <p:stCondLst>
                                            <p:cond delay="0"/>
                                          </p:stCondLst>
                                        </p:cTn>
                                        <p:tgtEl>
                                          <p:spTgt spid="52"/>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60" restart="whenNotActive" fill="hold" evtFilter="cancelBubble" nodeType="interactiveSeq">
                <p:stCondLst>
                  <p:cond evt="onClick" delay="0">
                    <p:tgtEl>
                      <p:spTgt spid="58"/>
                    </p:tgtEl>
                  </p:cond>
                </p:stCondLst>
                <p:endSync evt="end" delay="0">
                  <p:rtn val="all"/>
                </p:endSync>
                <p:childTnLst>
                  <p:par>
                    <p:cTn id="161" fill="hold">
                      <p:stCondLst>
                        <p:cond delay="0"/>
                      </p:stCondLst>
                      <p:childTnLst>
                        <p:par>
                          <p:cTn id="162" fill="hold">
                            <p:stCondLst>
                              <p:cond delay="0"/>
                            </p:stCondLst>
                            <p:childTnLst>
                              <p:par>
                                <p:cTn id="163" presetID="1" presetClass="entr" presetSubtype="0" fill="hold" grpId="0" nodeType="clickEffect">
                                  <p:stCondLst>
                                    <p:cond delay="0"/>
                                  </p:stCondLst>
                                  <p:childTnLst>
                                    <p:set>
                                      <p:cBhvr>
                                        <p:cTn id="164" dur="1" fill="hold">
                                          <p:stCondLst>
                                            <p:cond delay="0"/>
                                          </p:stCondLst>
                                        </p:cTn>
                                        <p:tgtEl>
                                          <p:spTgt spid="59"/>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xit" presetSubtype="0" fill="hold" grpId="1" nodeType="clickEffect">
                                  <p:stCondLst>
                                    <p:cond delay="0"/>
                                  </p:stCondLst>
                                  <p:childTnLst>
                                    <p:set>
                                      <p:cBhvr>
                                        <p:cTn id="168"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8"/>
                  </p:tgtEl>
                </p:cond>
              </p:nextCondLst>
            </p:seq>
            <p:seq concurrent="1" nextAc="seek">
              <p:cTn id="169" restart="whenNotActive" fill="hold" evtFilter="cancelBubble" nodeType="interactiveSeq">
                <p:stCondLst>
                  <p:cond evt="onClick" delay="0">
                    <p:tgtEl>
                      <p:spTgt spid="60"/>
                    </p:tgtEl>
                  </p:cond>
                </p:stCondLst>
                <p:endSync evt="end" delay="0">
                  <p:rtn val="all"/>
                </p:endSync>
                <p:childTnLst>
                  <p:par>
                    <p:cTn id="170" fill="hold">
                      <p:stCondLst>
                        <p:cond delay="0"/>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63"/>
                                        </p:tgtEl>
                                        <p:attrNameLst>
                                          <p:attrName>style.visibility</p:attrName>
                                        </p:attrNameLst>
                                      </p:cBhvr>
                                      <p:to>
                                        <p:strVal val="visible"/>
                                      </p:to>
                                    </p:set>
                                  </p:childTnLst>
                                </p:cTn>
                              </p:par>
                            </p:childTnLst>
                          </p:cTn>
                        </p:par>
                      </p:childTnLst>
                    </p:cTn>
                  </p:par>
                  <p:par>
                    <p:cTn id="174" fill="hold">
                      <p:stCondLst>
                        <p:cond delay="indefinite"/>
                      </p:stCondLst>
                      <p:childTnLst>
                        <p:par>
                          <p:cTn id="175" fill="hold">
                            <p:stCondLst>
                              <p:cond delay="0"/>
                            </p:stCondLst>
                            <p:childTnLst>
                              <p:par>
                                <p:cTn id="176" presetID="1" presetClass="exit" presetSubtype="0" fill="hold" grpId="1" nodeType="clickEffect">
                                  <p:stCondLst>
                                    <p:cond delay="0"/>
                                  </p:stCondLst>
                                  <p:childTnLst>
                                    <p:set>
                                      <p:cBhvr>
                                        <p:cTn id="177" dur="1" fill="hold">
                                          <p:stCondLst>
                                            <p:cond delay="0"/>
                                          </p:stCondLst>
                                        </p:cTn>
                                        <p:tgtEl>
                                          <p:spTgt spid="63"/>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78" restart="whenNotActive" fill="hold" evtFilter="cancelBubble" nodeType="interactiveSeq">
                <p:stCondLst>
                  <p:cond evt="onClick" delay="0">
                    <p:tgtEl>
                      <p:spTgt spid="61"/>
                    </p:tgtEl>
                  </p:cond>
                </p:stCondLst>
                <p:endSync evt="end" delay="0">
                  <p:rtn val="all"/>
                </p:endSync>
                <p:childTnLst>
                  <p:par>
                    <p:cTn id="179" fill="hold">
                      <p:stCondLst>
                        <p:cond delay="0"/>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64"/>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xit" presetSubtype="0" fill="hold" grpId="1" nodeType="clickEffect">
                                  <p:stCondLst>
                                    <p:cond delay="0"/>
                                  </p:stCondLst>
                                  <p:childTnLst>
                                    <p:set>
                                      <p:cBhvr>
                                        <p:cTn id="186" dur="1" fill="hold">
                                          <p:stCondLst>
                                            <p:cond delay="0"/>
                                          </p:stCondLst>
                                        </p:cTn>
                                        <p:tgtEl>
                                          <p:spTgt spid="64"/>
                                        </p:tgtEl>
                                        <p:attrNameLst>
                                          <p:attrName>style.visibility</p:attrName>
                                        </p:attrNameLst>
                                      </p:cBhvr>
                                      <p:to>
                                        <p:strVal val="hidden"/>
                                      </p:to>
                                    </p:set>
                                  </p:childTnLst>
                                </p:cTn>
                              </p:par>
                            </p:childTnLst>
                          </p:cTn>
                        </p:par>
                      </p:childTnLst>
                    </p:cTn>
                  </p:par>
                </p:childTnLst>
              </p:cTn>
              <p:nextCondLst>
                <p:cond evt="onClick" delay="0">
                  <p:tgtEl>
                    <p:spTgt spid="61"/>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26" grpId="0" animBg="1"/>
      <p:bldP spid="26" grpId="1" animBg="1"/>
      <p:bldP spid="31" grpId="0" animBg="1"/>
      <p:bldP spid="31" grpId="1" animBg="1"/>
      <p:bldP spid="35" grpId="0" animBg="1"/>
      <p:bldP spid="35" grpId="1" animBg="1"/>
      <p:bldP spid="39" grpId="0" animBg="1"/>
      <p:bldP spid="39" grpId="1" animBg="1"/>
      <p:bldP spid="40" grpId="0" animBg="1"/>
      <p:bldP spid="40" grpId="1" animBg="1"/>
      <p:bldP spid="41" grpId="0" animBg="1"/>
      <p:bldP spid="41" grpId="1" animBg="1"/>
      <p:bldP spid="43" grpId="0" animBg="1"/>
      <p:bldP spid="43" grpId="1" animBg="1"/>
      <p:bldP spid="45" grpId="0" animBg="1"/>
      <p:bldP spid="45" grpId="1" animBg="1"/>
      <p:bldP spid="47" grpId="0" animBg="1"/>
      <p:bldP spid="47" grpId="1" animBg="1"/>
      <p:bldP spid="51" grpId="0" animBg="1"/>
      <p:bldP spid="51" grpId="1" animBg="1"/>
      <p:bldP spid="52" grpId="0" animBg="1"/>
      <p:bldP spid="52" grpId="1" animBg="1"/>
      <p:bldP spid="59" grpId="0" animBg="1"/>
      <p:bldP spid="59" grpId="1" animBg="1"/>
      <p:bldP spid="63" grpId="0" animBg="1"/>
      <p:bldP spid="63" grpId="1" animBg="1"/>
      <p:bldP spid="64" grpId="0" animBg="1"/>
      <p:bldP spid="64" grpId="1" animBg="1"/>
      <p:bldP spid="32" grpId="0" animBg="1"/>
      <p:bldP spid="16" grpId="0" animBg="1"/>
      <p:bldP spid="33" grpId="0" animBg="1"/>
      <p:bldP spid="76" grpId="0" animBg="1"/>
      <p:bldP spid="77" grpId="0" animBg="1"/>
      <p:bldP spid="78" grpId="0" animBg="1"/>
      <p:bldP spid="79" grpId="0" animBg="1"/>
      <p:bldP spid="80" grpId="0" animBg="1"/>
      <p:bldP spid="82" grpId="0" animBg="1"/>
      <p:bldP spid="8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expressed powers?</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declare war</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coin money</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manage education</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conduct elections</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7 of 30</a:t>
            </a:r>
          </a:p>
          <a:p>
            <a:pPr algn="ctr"/>
            <a:r>
              <a:rPr lang="en-US" sz="1200" b="1" dirty="0" smtClean="0">
                <a:solidFill>
                  <a:schemeClr val="bg1"/>
                </a:solidFill>
                <a:latin typeface="Tahoma" pitchFamily="34" charset="0"/>
                <a:ea typeface="Tahoma" pitchFamily="34" charset="0"/>
                <a:cs typeface="Tahoma" pitchFamily="34" charset="0"/>
              </a:rPr>
              <a:t>8.3.4 (CE.6a)</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raise an army and navy</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establish a system of courts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28956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7" restart="whenNotActive" fill="hold" evtFilter="cancelBubble" nodeType="interactiveSeq">
                <p:stCondLst>
                  <p:cond evt="onClick" delay="0">
                    <p:tgtEl>
                      <p:spTgt spid="2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6" restart="whenNotActive" fill="hold" evtFilter="cancelBubble" nodeType="interactiveSeq">
                <p:stCondLst>
                  <p:cond evt="onClick" delay="0">
                    <p:tgtEl>
                      <p:spTgt spid="30"/>
                    </p:tgtEl>
                  </p:cond>
                </p:stCondLst>
                <p:endSync evt="end" delay="0">
                  <p:rtn val="all"/>
                </p:endSync>
                <p:childTnLst>
                  <p:par>
                    <p:cTn id="57" fill="hold">
                      <p:stCondLst>
                        <p:cond delay="0"/>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990600"/>
            <a:ext cx="6553200" cy="461665"/>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Which of the following are powers of either the U.S. House of Representatives, the U.S. Senate, or both?</a:t>
            </a:r>
            <a:endParaRPr lang="en-US" sz="1200" b="1" dirty="0">
              <a:latin typeface="Tahoma" pitchFamily="34" charset="0"/>
              <a:ea typeface="Tahoma" pitchFamily="34" charset="0"/>
              <a:cs typeface="Tahoma" pitchFamily="34" charset="0"/>
            </a:endParaRPr>
          </a:p>
        </p:txBody>
      </p:sp>
      <p:sp>
        <p:nvSpPr>
          <p:cNvPr id="5" name="Rectangle 4"/>
          <p:cNvSpPr/>
          <p:nvPr/>
        </p:nvSpPr>
        <p:spPr>
          <a:xfrm>
            <a:off x="2743200" y="1828800"/>
            <a:ext cx="4343400" cy="2590800"/>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noaction" highlightClick="1"/>
          </p:cNvPr>
          <p:cNvSpPr/>
          <p:nvPr/>
        </p:nvSpPr>
        <p:spPr>
          <a:xfrm>
            <a:off x="28956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impeach the President/VP</a:t>
            </a:r>
            <a:endParaRPr lang="en-US" sz="1200" dirty="0">
              <a:latin typeface="Tahoma" pitchFamily="34" charset="0"/>
              <a:ea typeface="Tahoma" pitchFamily="34" charset="0"/>
              <a:cs typeface="Tahoma" pitchFamily="34" charset="0"/>
            </a:endParaRPr>
          </a:p>
        </p:txBody>
      </p:sp>
      <p:sp>
        <p:nvSpPr>
          <p:cNvPr id="9" name="Rectangle 8"/>
          <p:cNvSpPr/>
          <p:nvPr/>
        </p:nvSpPr>
        <p:spPr>
          <a:xfrm>
            <a:off x="0" y="0"/>
            <a:ext cx="9144000" cy="685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28600" y="152400"/>
            <a:ext cx="8763000" cy="276999"/>
          </a:xfrm>
          <a:prstGeom prst="rect">
            <a:avLst/>
          </a:prstGeom>
          <a:noFill/>
        </p:spPr>
        <p:txBody>
          <a:bodyPr wrap="square" rtlCol="0">
            <a:spAutoFit/>
          </a:bodyPr>
          <a:lstStyle/>
          <a:p>
            <a:r>
              <a:rPr lang="en-US" sz="1200" b="1" dirty="0" smtClean="0">
                <a:latin typeface="Tahoma" pitchFamily="34" charset="0"/>
                <a:ea typeface="Tahoma" pitchFamily="34" charset="0"/>
                <a:cs typeface="Tahoma" pitchFamily="34" charset="0"/>
              </a:rPr>
              <a:t>Directions:      Read the question and click on the correct answer choices.</a:t>
            </a:r>
            <a:endParaRPr lang="en-US" sz="1200" b="1" dirty="0">
              <a:latin typeface="Tahoma" pitchFamily="34" charset="0"/>
              <a:ea typeface="Tahoma" pitchFamily="34" charset="0"/>
              <a:cs typeface="Tahoma" pitchFamily="34" charset="0"/>
            </a:endParaRPr>
          </a:p>
        </p:txBody>
      </p:sp>
      <p:sp>
        <p:nvSpPr>
          <p:cNvPr id="11" name="Frame 10"/>
          <p:cNvSpPr/>
          <p:nvPr/>
        </p:nvSpPr>
        <p:spPr>
          <a:xfrm>
            <a:off x="28956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hlinkHover r:id="" action="ppaction://noaction" highlightClick="1"/>
          </p:cNvPr>
          <p:cNvSpPr/>
          <p:nvPr/>
        </p:nvSpPr>
        <p:spPr>
          <a:xfrm>
            <a:off x="43434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override a veto</a:t>
            </a:r>
            <a:endParaRPr lang="en-US" sz="1200" dirty="0">
              <a:latin typeface="Tahoma" pitchFamily="34" charset="0"/>
              <a:ea typeface="Tahoma" pitchFamily="34" charset="0"/>
              <a:cs typeface="Tahoma" pitchFamily="34" charset="0"/>
            </a:endParaRPr>
          </a:p>
        </p:txBody>
      </p:sp>
      <p:sp>
        <p:nvSpPr>
          <p:cNvPr id="13" name="Rectangle 12">
            <a:hlinkHover r:id="" action="ppaction://noaction" highlightClick="1"/>
          </p:cNvPr>
          <p:cNvSpPr/>
          <p:nvPr/>
        </p:nvSpPr>
        <p:spPr>
          <a:xfrm>
            <a:off x="5715000" y="22860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impeach federal judges</a:t>
            </a:r>
            <a:endParaRPr lang="en-US" sz="1200" dirty="0">
              <a:latin typeface="Tahoma" pitchFamily="34" charset="0"/>
              <a:ea typeface="Tahoma" pitchFamily="34" charset="0"/>
              <a:cs typeface="Tahoma" pitchFamily="34" charset="0"/>
            </a:endParaRPr>
          </a:p>
        </p:txBody>
      </p:sp>
      <p:sp>
        <p:nvSpPr>
          <p:cNvPr id="14" name="Rectangle 13">
            <a:hlinkHover r:id="" action="ppaction://noaction" highlightClick="1"/>
          </p:cNvPr>
          <p:cNvSpPr/>
          <p:nvPr/>
        </p:nvSpPr>
        <p:spPr>
          <a:xfrm>
            <a:off x="28956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veto</a:t>
            </a:r>
            <a:endParaRPr lang="en-US" sz="1200" dirty="0">
              <a:latin typeface="Tahoma" pitchFamily="34" charset="0"/>
              <a:ea typeface="Tahoma" pitchFamily="34" charset="0"/>
              <a:cs typeface="Tahoma" pitchFamily="34" charset="0"/>
            </a:endParaRPr>
          </a:p>
        </p:txBody>
      </p:sp>
      <p:sp>
        <p:nvSpPr>
          <p:cNvPr id="18" name="Frame 17"/>
          <p:cNvSpPr/>
          <p:nvPr/>
        </p:nvSpPr>
        <p:spPr>
          <a:xfrm>
            <a:off x="43434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ame 18"/>
          <p:cNvSpPr/>
          <p:nvPr/>
        </p:nvSpPr>
        <p:spPr>
          <a:xfrm>
            <a:off x="5715000" y="22860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ame 19"/>
          <p:cNvSpPr/>
          <p:nvPr/>
        </p:nvSpPr>
        <p:spPr>
          <a:xfrm>
            <a:off x="28956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Rectangle 20"/>
          <p:cNvSpPr/>
          <p:nvPr/>
        </p:nvSpPr>
        <p:spPr>
          <a:xfrm>
            <a:off x="0" y="6324600"/>
            <a:ext cx="9144000" cy="533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124200" y="6324600"/>
            <a:ext cx="2514600" cy="461665"/>
          </a:xfrm>
          <a:prstGeom prst="rect">
            <a:avLst/>
          </a:prstGeom>
          <a:noFill/>
        </p:spPr>
        <p:txBody>
          <a:bodyPr wrap="square" rtlCol="0">
            <a:spAutoFit/>
          </a:bodyPr>
          <a:lstStyle/>
          <a:p>
            <a:pPr algn="ctr"/>
            <a:r>
              <a:rPr lang="en-US" sz="1200" b="1" dirty="0" smtClean="0">
                <a:solidFill>
                  <a:schemeClr val="bg1"/>
                </a:solidFill>
                <a:latin typeface="Tahoma" pitchFamily="34" charset="0"/>
                <a:ea typeface="Tahoma" pitchFamily="34" charset="0"/>
                <a:cs typeface="Tahoma" pitchFamily="34" charset="0"/>
              </a:rPr>
              <a:t>Question 8 of 30</a:t>
            </a:r>
          </a:p>
          <a:p>
            <a:pPr algn="ctr"/>
            <a:r>
              <a:rPr lang="en-US" sz="1200" b="1" dirty="0" smtClean="0">
                <a:solidFill>
                  <a:schemeClr val="bg1"/>
                </a:solidFill>
                <a:latin typeface="Tahoma" pitchFamily="34" charset="0"/>
                <a:ea typeface="Tahoma" pitchFamily="34" charset="0"/>
                <a:cs typeface="Tahoma" pitchFamily="34" charset="0"/>
              </a:rPr>
              <a:t>8.3.4 (CE.6a)</a:t>
            </a:r>
            <a:endParaRPr lang="en-US" sz="1200" b="1" dirty="0">
              <a:solidFill>
                <a:schemeClr val="bg1"/>
              </a:solidFill>
              <a:latin typeface="Tahoma" pitchFamily="34" charset="0"/>
              <a:ea typeface="Tahoma" pitchFamily="34" charset="0"/>
              <a:cs typeface="Tahoma" pitchFamily="34" charset="0"/>
            </a:endParaRPr>
          </a:p>
        </p:txBody>
      </p:sp>
      <p:sp>
        <p:nvSpPr>
          <p:cNvPr id="16" name="Frame 15"/>
          <p:cNvSpPr/>
          <p:nvPr/>
        </p:nvSpPr>
        <p:spPr>
          <a:xfrm>
            <a:off x="28956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8533877" y="5334000"/>
            <a:ext cx="610123"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sym typeface="Wingdings"/>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24" name="Rounded Rectangle 23">
            <a:hlinkClick r:id="" action="ppaction://hlinkshowjump?jump=nextslide"/>
          </p:cNvPr>
          <p:cNvSpPr/>
          <p:nvPr/>
        </p:nvSpPr>
        <p:spPr>
          <a:xfrm>
            <a:off x="7315200" y="6400800"/>
            <a:ext cx="16764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Next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5" name="Right Arrow 24">
            <a:hlinkClick r:id="" action="ppaction://hlinkshowjump?jump=nextslide"/>
          </p:cNvPr>
          <p:cNvSpPr/>
          <p:nvPr/>
        </p:nvSpPr>
        <p:spPr>
          <a:xfrm>
            <a:off x="8382000" y="6400800"/>
            <a:ext cx="513347"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a:hlinkClick r:id="" action="ppaction://hlinkshowjump?jump=previousslide"/>
          </p:cNvPr>
          <p:cNvSpPr/>
          <p:nvPr/>
        </p:nvSpPr>
        <p:spPr>
          <a:xfrm>
            <a:off x="5334000" y="6400800"/>
            <a:ext cx="1828800" cy="304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rPr>
              <a:t>Previous Page</a:t>
            </a:r>
            <a:endParaRPr lang="en-US" sz="12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ahoma" pitchFamily="34" charset="0"/>
              <a:ea typeface="Tahoma" pitchFamily="34" charset="0"/>
              <a:cs typeface="Tahoma" pitchFamily="34" charset="0"/>
            </a:endParaRPr>
          </a:p>
        </p:txBody>
      </p:sp>
      <p:sp>
        <p:nvSpPr>
          <p:cNvPr id="29" name="Right Arrow 28">
            <a:hlinkClick r:id="" action="ppaction://hlinkshowjump?jump=previousslide"/>
          </p:cNvPr>
          <p:cNvSpPr/>
          <p:nvPr/>
        </p:nvSpPr>
        <p:spPr>
          <a:xfrm rot="10800000">
            <a:off x="5334000" y="6400800"/>
            <a:ext cx="457200" cy="304800"/>
          </a:xfrm>
          <a:prstGeom prst="rightArrow">
            <a:avLst>
              <a:gd name="adj1" fmla="val 42405"/>
              <a:gd name="adj2" fmla="val 57595"/>
            </a:avLst>
          </a:prstGeom>
          <a:solidFill>
            <a:schemeClr val="bg1"/>
          </a:solidFill>
          <a:ln>
            <a:solidFill>
              <a:schemeClr val="tx1"/>
            </a:solidFill>
          </a:ln>
          <a:effectLst>
            <a:innerShdw blurRad="63500" dist="50800" dir="54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a:hlinkHover r:id="" action="ppaction://noaction" highlightClick="1"/>
          </p:cNvPr>
          <p:cNvSpPr/>
          <p:nvPr/>
        </p:nvSpPr>
        <p:spPr>
          <a:xfrm>
            <a:off x="43434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appoint federal judges</a:t>
            </a:r>
            <a:endParaRPr lang="en-US" sz="1200" dirty="0">
              <a:latin typeface="Tahoma" pitchFamily="34" charset="0"/>
              <a:ea typeface="Tahoma" pitchFamily="34" charset="0"/>
              <a:cs typeface="Tahoma" pitchFamily="34" charset="0"/>
            </a:endParaRPr>
          </a:p>
        </p:txBody>
      </p:sp>
      <p:sp>
        <p:nvSpPr>
          <p:cNvPr id="26" name="Frame 25"/>
          <p:cNvSpPr/>
          <p:nvPr/>
        </p:nvSpPr>
        <p:spPr>
          <a:xfrm>
            <a:off x="43434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a:hlinkHover r:id="" action="ppaction://noaction" highlightClick="1"/>
          </p:cNvPr>
          <p:cNvSpPr/>
          <p:nvPr/>
        </p:nvSpPr>
        <p:spPr>
          <a:xfrm>
            <a:off x="5715000" y="3352800"/>
            <a:ext cx="1219200" cy="59920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smtClean="0">
                <a:latin typeface="Tahoma" pitchFamily="34" charset="0"/>
                <a:ea typeface="Tahoma" pitchFamily="34" charset="0"/>
                <a:cs typeface="Tahoma" pitchFamily="34" charset="0"/>
              </a:rPr>
              <a:t>approve Presidential nominees</a:t>
            </a:r>
            <a:endParaRPr lang="en-US" sz="1200" dirty="0">
              <a:latin typeface="Tahoma" pitchFamily="34" charset="0"/>
              <a:ea typeface="Tahoma" pitchFamily="34" charset="0"/>
              <a:cs typeface="Tahoma" pitchFamily="34" charset="0"/>
            </a:endParaRPr>
          </a:p>
        </p:txBody>
      </p:sp>
      <p:sp>
        <p:nvSpPr>
          <p:cNvPr id="31" name="Frame 30"/>
          <p:cNvSpPr/>
          <p:nvPr/>
        </p:nvSpPr>
        <p:spPr>
          <a:xfrm>
            <a:off x="5715000" y="3352800"/>
            <a:ext cx="1219200" cy="599209"/>
          </a:xfrm>
          <a:prstGeom prst="frame">
            <a:avLst>
              <a:gd name="adj1" fmla="val 4924"/>
            </a:avLst>
          </a:prstGeom>
          <a:solidFill>
            <a:srgbClr val="F19D05"/>
          </a:solidFill>
          <a:ln>
            <a:solidFill>
              <a:srgbClr val="F19D0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Frame 32"/>
          <p:cNvSpPr/>
          <p:nvPr/>
        </p:nvSpPr>
        <p:spPr>
          <a:xfrm>
            <a:off x="5715000" y="33528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Frame 31"/>
          <p:cNvSpPr/>
          <p:nvPr/>
        </p:nvSpPr>
        <p:spPr>
          <a:xfrm>
            <a:off x="43434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ame 33"/>
          <p:cNvSpPr/>
          <p:nvPr/>
        </p:nvSpPr>
        <p:spPr>
          <a:xfrm>
            <a:off x="5715000" y="2286000"/>
            <a:ext cx="1219200" cy="609600"/>
          </a:xfrm>
          <a:prstGeom prst="frame">
            <a:avLst>
              <a:gd name="adj1" fmla="val 10549"/>
            </a:avLst>
          </a:prstGeom>
          <a:solidFill>
            <a:srgbClr val="1AFA65"/>
          </a:solidFill>
          <a:ln>
            <a:solidFill>
              <a:srgbClr val="1AFA65"/>
            </a:solidFill>
            <a:beve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268635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11" restart="whenNotActive" fill="hold" evtFilter="cancelBubble" nodeType="interactiveSeq">
                <p:stCondLst>
                  <p:cond evt="onClick" delay="0">
                    <p:tgtEl>
                      <p:spTgt spid="12"/>
                    </p:tgtEl>
                  </p:cond>
                </p:stCondLst>
                <p:endSync evt="end" delay="0">
                  <p:rtn val="all"/>
                </p:endSync>
                <p:childTnLst>
                  <p:par>
                    <p:cTn id="12" fill="hold">
                      <p:stCondLst>
                        <p:cond delay="0"/>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8" restart="whenNotActive" fill="hold" evtFilter="cancelBubble" nodeType="interactiveSeq">
                <p:stCondLst>
                  <p:cond evt="onClick" delay="0">
                    <p:tgtEl>
                      <p:spTgt spid="23"/>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49" restart="whenNotActive" fill="hold" evtFilter="cancelBubble" nodeType="interactiveSeq">
                <p:stCondLst>
                  <p:cond evt="onClick" delay="0">
                    <p:tgtEl>
                      <p:spTgt spid="27"/>
                    </p:tgtEl>
                  </p:cond>
                </p:stCondLst>
                <p:endSync evt="end" delay="0">
                  <p:rtn val="all"/>
                </p:endSync>
                <p:childTnLst>
                  <p:par>
                    <p:cTn id="50" fill="hold">
                      <p:stCondLst>
                        <p:cond delay="0"/>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8" restart="whenNotActive" fill="hold" evtFilter="cancelBubble" nodeType="interactiveSeq">
                <p:stCondLst>
                  <p:cond evt="onClick" delay="0">
                    <p:tgtEl>
                      <p:spTgt spid="30"/>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1" grpId="0" animBg="1"/>
      <p:bldP spid="11" grpId="1" animBg="1"/>
      <p:bldP spid="18" grpId="0" animBg="1"/>
      <p:bldP spid="18" grpId="1" animBg="1"/>
      <p:bldP spid="19" grpId="0" animBg="1"/>
      <p:bldP spid="19" grpId="1" animBg="1"/>
      <p:bldP spid="20" grpId="0" animBg="1"/>
      <p:bldP spid="20" grpId="1" animBg="1"/>
      <p:bldP spid="16" grpId="0" animBg="1"/>
      <p:bldP spid="26" grpId="0" animBg="1"/>
      <p:bldP spid="26" grpId="1" animBg="1"/>
      <p:bldP spid="31" grpId="0" animBg="1"/>
      <p:bldP spid="31" grpId="1" animBg="1"/>
      <p:bldP spid="33" grpId="0" animBg="1"/>
      <p:bldP spid="32" grpId="0" animBg="1"/>
      <p:bldP spid="3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1950</TotalTime>
  <Words>2337</Words>
  <Application>Microsoft Office PowerPoint</Application>
  <PresentationFormat>On-screen Show (4:3)</PresentationFormat>
  <Paragraphs>596</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M. Hecker</dc:creator>
  <cp:lastModifiedBy>Phillip C. McGinnis</cp:lastModifiedBy>
  <cp:revision>143</cp:revision>
  <dcterms:created xsi:type="dcterms:W3CDTF">2012-03-22T20:15:19Z</dcterms:created>
  <dcterms:modified xsi:type="dcterms:W3CDTF">2013-05-08T13:42:55Z</dcterms:modified>
</cp:coreProperties>
</file>